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95A8-E651-45A7-966E-DE40A1786F71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F2DB-E6C9-4B22-BAF6-40F426A860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98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95A8-E651-45A7-966E-DE40A1786F71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F2DB-E6C9-4B22-BAF6-40F426A860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12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95A8-E651-45A7-966E-DE40A1786F71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F2DB-E6C9-4B22-BAF6-40F426A860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54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95A8-E651-45A7-966E-DE40A1786F71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F2DB-E6C9-4B22-BAF6-40F426A860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85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95A8-E651-45A7-966E-DE40A1786F71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F2DB-E6C9-4B22-BAF6-40F426A860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06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95A8-E651-45A7-966E-DE40A1786F71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F2DB-E6C9-4B22-BAF6-40F426A860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1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95A8-E651-45A7-966E-DE40A1786F71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F2DB-E6C9-4B22-BAF6-40F426A860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18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95A8-E651-45A7-966E-DE40A1786F71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F2DB-E6C9-4B22-BAF6-40F426A860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379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95A8-E651-45A7-966E-DE40A1786F71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F2DB-E6C9-4B22-BAF6-40F426A860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44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95A8-E651-45A7-966E-DE40A1786F71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F2DB-E6C9-4B22-BAF6-40F426A860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70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95A8-E651-45A7-966E-DE40A1786F71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F2DB-E6C9-4B22-BAF6-40F426A860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80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795A8-E651-45A7-966E-DE40A1786F71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FF2DB-E6C9-4B22-BAF6-40F426A860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02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Квалификационный критерий №3 ГФСТМ к СКК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Р. </a:t>
            </a:r>
            <a:r>
              <a:rPr lang="ru-RU" dirty="0" err="1" smtClean="0"/>
              <a:t>Демеуова</a:t>
            </a:r>
            <a:r>
              <a:rPr lang="ru-RU" dirty="0" smtClean="0"/>
              <a:t>, Координатор Секретариата СКК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05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222" y="216845"/>
            <a:ext cx="10515600" cy="28566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Техническое задание для надзорного комитета СКК</a:t>
            </a:r>
            <a:endParaRPr lang="en-GB" sz="20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1" y="700216"/>
            <a:ext cx="11112842" cy="579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7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36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Анкета </a:t>
            </a:r>
            <a:r>
              <a:rPr lang="ru-RU" b="1" dirty="0"/>
              <a:t>для кандидата в Надзорный комитет СКК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0389"/>
            <a:ext cx="10515600" cy="5189838"/>
          </a:xfrm>
        </p:spPr>
        <p:txBody>
          <a:bodyPr>
            <a:normAutofit/>
          </a:bodyPr>
          <a:lstStyle/>
          <a:p>
            <a:r>
              <a:rPr lang="ru-RU" dirty="0" smtClean="0"/>
              <a:t>ФИО </a:t>
            </a:r>
            <a:r>
              <a:rPr lang="ru-RU" dirty="0"/>
              <a:t>кандидата:</a:t>
            </a:r>
            <a:endParaRPr lang="en-GB" dirty="0"/>
          </a:p>
          <a:p>
            <a:r>
              <a:rPr lang="ru-RU" dirty="0"/>
              <a:t>Специальность:</a:t>
            </a:r>
            <a:endParaRPr lang="en-GB" dirty="0"/>
          </a:p>
          <a:p>
            <a:r>
              <a:rPr lang="ru-RU" dirty="0"/>
              <a:t>Образование:</a:t>
            </a:r>
            <a:endParaRPr lang="en-GB" dirty="0"/>
          </a:p>
          <a:p>
            <a:r>
              <a:rPr lang="ru-RU" dirty="0"/>
              <a:t>Место работы:</a:t>
            </a:r>
            <a:endParaRPr lang="en-GB" dirty="0"/>
          </a:p>
          <a:p>
            <a:r>
              <a:rPr lang="ru-RU" dirty="0"/>
              <a:t>Должность:</a:t>
            </a:r>
            <a:endParaRPr lang="en-GB" dirty="0"/>
          </a:p>
          <a:p>
            <a:r>
              <a:rPr lang="ru-RU" dirty="0"/>
              <a:t>Конфликт интересов: отсутствует/имеется</a:t>
            </a:r>
            <a:endParaRPr lang="en-GB" dirty="0"/>
          </a:p>
          <a:p>
            <a:r>
              <a:rPr lang="ru-RU" dirty="0"/>
              <a:t>Сектор </a:t>
            </a:r>
            <a:r>
              <a:rPr lang="ru-RU" dirty="0" smtClean="0"/>
              <a:t>представляемый:</a:t>
            </a:r>
            <a:endParaRPr lang="en-GB" dirty="0"/>
          </a:p>
          <a:p>
            <a:r>
              <a:rPr lang="ru-RU" dirty="0"/>
              <a:t>Сообщество</a:t>
            </a:r>
            <a:r>
              <a:rPr lang="ru-RU" dirty="0" smtClean="0"/>
              <a:t>:</a:t>
            </a:r>
          </a:p>
          <a:p>
            <a:r>
              <a:rPr lang="ru-RU" dirty="0" smtClean="0"/>
              <a:t>Эксперт с навыками (по заболеваниям, по закупам, по менеджменту, по финансовым вопросам):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52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63" y="299224"/>
            <a:ext cx="10925432" cy="9611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Проекты решений по механизму утверждения Надзорного комитета СКК: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822" y="1540476"/>
            <a:ext cx="10216978" cy="4636487"/>
          </a:xfrm>
        </p:spPr>
        <p:txBody>
          <a:bodyPr/>
          <a:lstStyle/>
          <a:p>
            <a:r>
              <a:rPr lang="ru-RU" dirty="0" smtClean="0"/>
              <a:t>Объявить конкурс через веб-сайт и национальную рассылку;</a:t>
            </a:r>
          </a:p>
          <a:p>
            <a:r>
              <a:rPr lang="ru-RU" dirty="0" smtClean="0"/>
              <a:t>Собрать предложения от кандидатов;</a:t>
            </a:r>
          </a:p>
          <a:p>
            <a:endParaRPr lang="ru-RU" dirty="0" smtClean="0"/>
          </a:p>
          <a:p>
            <a:r>
              <a:rPr lang="ru-RU" dirty="0" smtClean="0"/>
              <a:t>Секретариату СКК подвести итоги конкурса с учетом требований №3 ГФ к СКК;</a:t>
            </a:r>
          </a:p>
          <a:p>
            <a:endParaRPr lang="ru-RU" dirty="0" smtClean="0"/>
          </a:p>
          <a:p>
            <a:r>
              <a:rPr lang="ru-RU" dirty="0" smtClean="0"/>
              <a:t>Поручить Секретариату подготовить отчет и оповестить СКК о результатах конкурса. Форма отчета разработана экспертами </a:t>
            </a:r>
            <a:r>
              <a:rPr lang="en-US" dirty="0" smtClean="0"/>
              <a:t>GMS </a:t>
            </a:r>
            <a:r>
              <a:rPr lang="ru-RU" dirty="0" smtClean="0"/>
              <a:t> проекта </a:t>
            </a:r>
            <a:r>
              <a:rPr lang="en-US" dirty="0" smtClean="0"/>
              <a:t>USAID </a:t>
            </a:r>
            <a:r>
              <a:rPr lang="ru-RU" dirty="0" smtClean="0"/>
              <a:t>и согласована с СКК.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61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172"/>
          </a:xfrm>
        </p:spPr>
        <p:txBody>
          <a:bodyPr/>
          <a:lstStyle/>
          <a:p>
            <a:r>
              <a:rPr lang="ru-RU" dirty="0" smtClean="0"/>
              <a:t>Решения СКК, требующие отслеживания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541" y="1425146"/>
            <a:ext cx="10264345" cy="476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7599"/>
          </a:xfrm>
        </p:spPr>
        <p:txBody>
          <a:bodyPr/>
          <a:lstStyle/>
          <a:p>
            <a:r>
              <a:rPr lang="ru-RU" dirty="0" smtClean="0"/>
              <a:t>продолжение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2108" y="1400432"/>
            <a:ext cx="9365830" cy="477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экспертов </a:t>
            </a:r>
            <a:r>
              <a:rPr lang="en-US" dirty="0" smtClean="0"/>
              <a:t>GMS</a:t>
            </a:r>
            <a:r>
              <a:rPr lang="ru-RU" dirty="0" smtClean="0"/>
              <a:t> проекта </a:t>
            </a:r>
            <a:r>
              <a:rPr lang="en-US" dirty="0" smtClean="0"/>
              <a:t>USAID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Внести изменение в Постановление Правительства РК от 04 сентября 2014 года «О создании СКК по работе с международными организациями» в части назначения/ротации председателя и заместителей председателя СКК. </a:t>
            </a:r>
          </a:p>
          <a:p>
            <a:r>
              <a:rPr lang="ru-RU" u="sng" dirty="0"/>
              <a:t>Требование №5: </a:t>
            </a:r>
            <a:r>
              <a:rPr lang="ru-RU" dirty="0"/>
              <a:t>СКК выбирает своего председателя и заместителя (заместителей) председателя из представителей различных секторов (правительство, национальное гражданское общество и партнеры в области развития), использует принципы рационального управления, регулярно осуществляет замену и ротацию руководства согласно уставным документам СКК.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028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Проекты решений</a:t>
            </a:r>
            <a:r>
              <a:rPr lang="ru-RU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Письма в РЦСПИД, НЦПТ о необходимости информирования по решениям СКК;</a:t>
            </a:r>
          </a:p>
          <a:p>
            <a:r>
              <a:rPr lang="ru-RU" dirty="0" smtClean="0"/>
              <a:t>Письмо в МЗСР о необходимости внесения изменений в Постановления Правительства РК «О создании СКК» с целью приведения в соответствия к требованиям ГФСТМ;</a:t>
            </a:r>
          </a:p>
          <a:p>
            <a:r>
              <a:rPr lang="ru-RU" dirty="0" smtClean="0"/>
              <a:t>Секретариату СКК совместно с МЗСР РК подготовить проект вышеназванного документа с соответствующими изменениями и дополнениями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321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259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Квалификационный критерий №3 ГФСТМ к СКК</vt:lpstr>
      <vt:lpstr>Техническое задание для надзорного комитета СКК</vt:lpstr>
      <vt:lpstr> Анкета для кандидата в Надзорный комитет СКК </vt:lpstr>
      <vt:lpstr>Проекты решений по механизму утверждения Надзорного комитета СКК:</vt:lpstr>
      <vt:lpstr>Решения СКК, требующие отслеживания</vt:lpstr>
      <vt:lpstr>продолжение</vt:lpstr>
      <vt:lpstr>Рекомендации экспертов GMS проекта USAID</vt:lpstr>
      <vt:lpstr>Проекты решений: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Ryssaldy Demeuova</dc:creator>
  <cp:lastModifiedBy>Ryssaldy Demeuova</cp:lastModifiedBy>
  <cp:revision>8</cp:revision>
  <dcterms:created xsi:type="dcterms:W3CDTF">2016-02-29T10:10:01Z</dcterms:created>
  <dcterms:modified xsi:type="dcterms:W3CDTF">2016-03-02T10:38:54Z</dcterms:modified>
</cp:coreProperties>
</file>