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262" r:id="rId7"/>
    <p:sldId id="1774" r:id="rId8"/>
    <p:sldId id="290" r:id="rId9"/>
    <p:sldId id="266" r:id="rId10"/>
    <p:sldId id="336" r:id="rId11"/>
    <p:sldId id="1769" r:id="rId12"/>
    <p:sldId id="1748" r:id="rId13"/>
    <p:sldId id="1768" r:id="rId14"/>
    <p:sldId id="295" r:id="rId15"/>
    <p:sldId id="291" r:id="rId16"/>
    <p:sldId id="294" r:id="rId17"/>
    <p:sldId id="292" r:id="rId18"/>
    <p:sldId id="296" r:id="rId19"/>
    <p:sldId id="1771" r:id="rId20"/>
    <p:sldId id="263" r:id="rId21"/>
    <p:sldId id="1773" r:id="rId22"/>
    <p:sldId id="288" r:id="rId23"/>
    <p:sldId id="28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C9F4"/>
    <a:srgbClr val="D4F5FE"/>
    <a:srgbClr val="0000FF"/>
    <a:srgbClr val="BF6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64C9DE-0036-4909-A9F1-30511C76CF88}" v="1" dt="2021-12-16T10:16:45.570"/>
  </p1510:revLst>
</p1510:revInfo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126" autoAdjust="0"/>
  </p:normalViewPr>
  <p:slideViewPr>
    <p:cSldViewPr snapToGrid="0">
      <p:cViewPr varScale="1">
        <p:scale>
          <a:sx n="98" d="100"/>
          <a:sy n="98" d="100"/>
        </p:scale>
        <p:origin x="88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4E7D1FD8-B40C-4AC4-933E-219E2D9CD7A2}"/>
    <pc:docChg chg="undo custSel addSld delSld modSld sldOrd">
      <pc:chgData name="Ryssaldy Demeuova" userId="1b36aab8-03ea-4a7c-9005-27f2602792bf" providerId="ADAL" clId="{4E7D1FD8-B40C-4AC4-933E-219E2D9CD7A2}" dt="2021-12-01T05:59:22.357" v="7576" actId="20577"/>
      <pc:docMkLst>
        <pc:docMk/>
      </pc:docMkLst>
      <pc:sldChg chg="modSp mod setBg">
        <pc:chgData name="Ryssaldy Demeuova" userId="1b36aab8-03ea-4a7c-9005-27f2602792bf" providerId="ADAL" clId="{4E7D1FD8-B40C-4AC4-933E-219E2D9CD7A2}" dt="2021-12-01T04:12:16.690" v="7065" actId="14100"/>
        <pc:sldMkLst>
          <pc:docMk/>
          <pc:sldMk cId="3288815627" sldId="256"/>
        </pc:sldMkLst>
        <pc:spChg chg="mod">
          <ac:chgData name="Ryssaldy Demeuova" userId="1b36aab8-03ea-4a7c-9005-27f2602792bf" providerId="ADAL" clId="{4E7D1FD8-B40C-4AC4-933E-219E2D9CD7A2}" dt="2021-12-01T04:12:16.690" v="7065" actId="14100"/>
          <ac:spMkLst>
            <pc:docMk/>
            <pc:sldMk cId="3288815627" sldId="256"/>
            <ac:spMk id="2" creationId="{BA931FA5-D91A-4DA3-A469-BFEABB69AE24}"/>
          </ac:spMkLst>
        </pc:spChg>
      </pc:sldChg>
      <pc:sldChg chg="setBg">
        <pc:chgData name="Ryssaldy Demeuova" userId="1b36aab8-03ea-4a7c-9005-27f2602792bf" providerId="ADAL" clId="{4E7D1FD8-B40C-4AC4-933E-219E2D9CD7A2}" dt="2021-11-30T15:05:14.572" v="3750"/>
        <pc:sldMkLst>
          <pc:docMk/>
          <pc:sldMk cId="2468269800" sldId="257"/>
        </pc:sldMkLst>
      </pc:sldChg>
      <pc:sldChg chg="addSp delSp modSp mod ord">
        <pc:chgData name="Ryssaldy Demeuova" userId="1b36aab8-03ea-4a7c-9005-27f2602792bf" providerId="ADAL" clId="{4E7D1FD8-B40C-4AC4-933E-219E2D9CD7A2}" dt="2021-12-01T04:13:16.416" v="7116" actId="6549"/>
        <pc:sldMkLst>
          <pc:docMk/>
          <pc:sldMk cId="43184402" sldId="262"/>
        </pc:sldMkLst>
        <pc:spChg chg="mod">
          <ac:chgData name="Ryssaldy Demeuova" userId="1b36aab8-03ea-4a7c-9005-27f2602792bf" providerId="ADAL" clId="{4E7D1FD8-B40C-4AC4-933E-219E2D9CD7A2}" dt="2021-12-01T04:13:06.152" v="7114" actId="20577"/>
          <ac:spMkLst>
            <pc:docMk/>
            <pc:sldMk cId="43184402" sldId="262"/>
            <ac:spMk id="6" creationId="{2A93EDDE-4D28-484A-BF31-49218791D516}"/>
          </ac:spMkLst>
        </pc:spChg>
        <pc:spChg chg="mod">
          <ac:chgData name="Ryssaldy Demeuova" userId="1b36aab8-03ea-4a7c-9005-27f2602792bf" providerId="ADAL" clId="{4E7D1FD8-B40C-4AC4-933E-219E2D9CD7A2}" dt="2021-12-01T04:13:16.416" v="7116" actId="6549"/>
          <ac:spMkLst>
            <pc:docMk/>
            <pc:sldMk cId="43184402" sldId="262"/>
            <ac:spMk id="7" creationId="{70CD36D6-50DB-4CD0-B6C4-1FE732E85925}"/>
          </ac:spMkLst>
        </pc:spChg>
        <pc:spChg chg="mod">
          <ac:chgData name="Ryssaldy Demeuova" userId="1b36aab8-03ea-4a7c-9005-27f2602792bf" providerId="ADAL" clId="{4E7D1FD8-B40C-4AC4-933E-219E2D9CD7A2}" dt="2021-12-01T04:13:11.113" v="7115" actId="1076"/>
          <ac:spMkLst>
            <pc:docMk/>
            <pc:sldMk cId="43184402" sldId="262"/>
            <ac:spMk id="8" creationId="{C0A7182D-A775-47DF-943A-7AC3754A7FD4}"/>
          </ac:spMkLst>
        </pc:spChg>
        <pc:spChg chg="del">
          <ac:chgData name="Ryssaldy Demeuova" userId="1b36aab8-03ea-4a7c-9005-27f2602792bf" providerId="ADAL" clId="{4E7D1FD8-B40C-4AC4-933E-219E2D9CD7A2}" dt="2021-11-27T14:28:26.172" v="915" actId="478"/>
          <ac:spMkLst>
            <pc:docMk/>
            <pc:sldMk cId="43184402" sldId="262"/>
            <ac:spMk id="9" creationId="{D68AFBAA-4E61-4381-9110-C0A7D4631456}"/>
          </ac:spMkLst>
        </pc:spChg>
        <pc:spChg chg="add del mod">
          <ac:chgData name="Ryssaldy Demeuova" userId="1b36aab8-03ea-4a7c-9005-27f2602792bf" providerId="ADAL" clId="{4E7D1FD8-B40C-4AC4-933E-219E2D9CD7A2}" dt="2021-11-19T08:43:44.790" v="841" actId="478"/>
          <ac:spMkLst>
            <pc:docMk/>
            <pc:sldMk cId="43184402" sldId="262"/>
            <ac:spMk id="10" creationId="{CAFBCE28-03F7-4E81-A650-17F2A5C506CA}"/>
          </ac:spMkLst>
        </pc:spChg>
        <pc:spChg chg="mod">
          <ac:chgData name="Ryssaldy Demeuova" userId="1b36aab8-03ea-4a7c-9005-27f2602792bf" providerId="ADAL" clId="{4E7D1FD8-B40C-4AC4-933E-219E2D9CD7A2}" dt="2021-11-30T03:30:50.132" v="3026" actId="1076"/>
          <ac:spMkLst>
            <pc:docMk/>
            <pc:sldMk cId="43184402" sldId="262"/>
            <ac:spMk id="11" creationId="{CB3FA92B-BCCC-450C-B284-E16113CDE760}"/>
          </ac:spMkLst>
        </pc:spChg>
        <pc:spChg chg="del">
          <ac:chgData name="Ryssaldy Demeuova" userId="1b36aab8-03ea-4a7c-9005-27f2602792bf" providerId="ADAL" clId="{4E7D1FD8-B40C-4AC4-933E-219E2D9CD7A2}" dt="2021-11-27T14:28:28.702" v="916" actId="478"/>
          <ac:spMkLst>
            <pc:docMk/>
            <pc:sldMk cId="43184402" sldId="262"/>
            <ac:spMk id="12" creationId="{8A6FB2D3-5D01-4A6C-B9DA-DDDE6CF1B827}"/>
          </ac:spMkLst>
        </pc:spChg>
      </pc:sldChg>
      <pc:sldChg chg="modSp mod">
        <pc:chgData name="Ryssaldy Demeuova" userId="1b36aab8-03ea-4a7c-9005-27f2602792bf" providerId="ADAL" clId="{4E7D1FD8-B40C-4AC4-933E-219E2D9CD7A2}" dt="2021-12-01T05:50:01.481" v="7273" actId="6549"/>
        <pc:sldMkLst>
          <pc:docMk/>
          <pc:sldMk cId="91391469" sldId="263"/>
        </pc:sldMkLst>
        <pc:spChg chg="mod">
          <ac:chgData name="Ryssaldy Demeuova" userId="1b36aab8-03ea-4a7c-9005-27f2602792bf" providerId="ADAL" clId="{4E7D1FD8-B40C-4AC4-933E-219E2D9CD7A2}" dt="2021-11-27T15:18:26.128" v="2001" actId="113"/>
          <ac:spMkLst>
            <pc:docMk/>
            <pc:sldMk cId="91391469" sldId="263"/>
            <ac:spMk id="2" creationId="{B77007EC-F3A6-4F7B-B996-2DFBD8B1E316}"/>
          </ac:spMkLst>
        </pc:spChg>
        <pc:spChg chg="mod">
          <ac:chgData name="Ryssaldy Demeuova" userId="1b36aab8-03ea-4a7c-9005-27f2602792bf" providerId="ADAL" clId="{4E7D1FD8-B40C-4AC4-933E-219E2D9CD7A2}" dt="2021-12-01T05:50:01.481" v="7273" actId="6549"/>
          <ac:spMkLst>
            <pc:docMk/>
            <pc:sldMk cId="91391469" sldId="263"/>
            <ac:spMk id="3" creationId="{4E6C2FE7-B23A-41F2-B6D6-F72387F0CA03}"/>
          </ac:spMkLst>
        </pc:spChg>
      </pc:sldChg>
      <pc:sldChg chg="modSp add del mod setBg">
        <pc:chgData name="Ryssaldy Demeuova" userId="1b36aab8-03ea-4a7c-9005-27f2602792bf" providerId="ADAL" clId="{4E7D1FD8-B40C-4AC4-933E-219E2D9CD7A2}" dt="2021-11-30T14:52:18.048" v="3142" actId="255"/>
        <pc:sldMkLst>
          <pc:docMk/>
          <pc:sldMk cId="485872756" sldId="266"/>
        </pc:sldMkLst>
        <pc:spChg chg="mod">
          <ac:chgData name="Ryssaldy Demeuova" userId="1b36aab8-03ea-4a7c-9005-27f2602792bf" providerId="ADAL" clId="{4E7D1FD8-B40C-4AC4-933E-219E2D9CD7A2}" dt="2021-11-30T14:52:18.048" v="3142" actId="255"/>
          <ac:spMkLst>
            <pc:docMk/>
            <pc:sldMk cId="485872756" sldId="266"/>
            <ac:spMk id="2" creationId="{07CB110F-54A3-43E2-A818-FA90132C3EF9}"/>
          </ac:spMkLst>
        </pc:spChg>
        <pc:spChg chg="mod">
          <ac:chgData name="Ryssaldy Demeuova" userId="1b36aab8-03ea-4a7c-9005-27f2602792bf" providerId="ADAL" clId="{4E7D1FD8-B40C-4AC4-933E-219E2D9CD7A2}" dt="2021-11-30T14:51:36.283" v="3138" actId="115"/>
          <ac:spMkLst>
            <pc:docMk/>
            <pc:sldMk cId="485872756" sldId="266"/>
            <ac:spMk id="6" creationId="{42DF4A55-1E0A-47F3-994A-F32AE8099140}"/>
          </ac:spMkLst>
        </pc:spChg>
      </pc:sldChg>
      <pc:sldChg chg="del">
        <pc:chgData name="Ryssaldy Demeuova" userId="1b36aab8-03ea-4a7c-9005-27f2602792bf" providerId="ADAL" clId="{4E7D1FD8-B40C-4AC4-933E-219E2D9CD7A2}" dt="2021-11-19T05:45:06.936" v="0" actId="47"/>
        <pc:sldMkLst>
          <pc:docMk/>
          <pc:sldMk cId="866754860" sldId="267"/>
        </pc:sldMkLst>
      </pc:sldChg>
      <pc:sldChg chg="addSp modSp add mod setBg">
        <pc:chgData name="Ryssaldy Demeuova" userId="1b36aab8-03ea-4a7c-9005-27f2602792bf" providerId="ADAL" clId="{4E7D1FD8-B40C-4AC4-933E-219E2D9CD7A2}" dt="2021-12-01T05:55:17.014" v="7306" actId="1076"/>
        <pc:sldMkLst>
          <pc:docMk/>
          <pc:sldMk cId="3600203563" sldId="288"/>
        </pc:sldMkLst>
        <pc:spChg chg="add mod">
          <ac:chgData name="Ryssaldy Demeuova" userId="1b36aab8-03ea-4a7c-9005-27f2602792bf" providerId="ADAL" clId="{4E7D1FD8-B40C-4AC4-933E-219E2D9CD7A2}" dt="2021-12-01T05:55:04.354" v="7302" actId="1076"/>
          <ac:spMkLst>
            <pc:docMk/>
            <pc:sldMk cId="3600203563" sldId="288"/>
            <ac:spMk id="59" creationId="{50936F78-1F2C-4007-9C87-6DC43F2D4335}"/>
          </ac:spMkLst>
        </pc:spChg>
        <pc:spChg chg="add mod">
          <ac:chgData name="Ryssaldy Demeuova" userId="1b36aab8-03ea-4a7c-9005-27f2602792bf" providerId="ADAL" clId="{4E7D1FD8-B40C-4AC4-933E-219E2D9CD7A2}" dt="2021-12-01T05:55:10.061" v="7304" actId="1076"/>
          <ac:spMkLst>
            <pc:docMk/>
            <pc:sldMk cId="3600203563" sldId="288"/>
            <ac:spMk id="60" creationId="{FFF70E90-8BA8-40B0-B121-B53207301173}"/>
          </ac:spMkLst>
        </pc:spChg>
        <pc:spChg chg="add mod">
          <ac:chgData name="Ryssaldy Demeuova" userId="1b36aab8-03ea-4a7c-9005-27f2602792bf" providerId="ADAL" clId="{4E7D1FD8-B40C-4AC4-933E-219E2D9CD7A2}" dt="2021-12-01T05:55:13.626" v="7305" actId="1076"/>
          <ac:spMkLst>
            <pc:docMk/>
            <pc:sldMk cId="3600203563" sldId="288"/>
            <ac:spMk id="62" creationId="{A58AB93B-091B-475B-8EF6-8483ADF64AA0}"/>
          </ac:spMkLst>
        </pc:spChg>
        <pc:spChg chg="add mod">
          <ac:chgData name="Ryssaldy Demeuova" userId="1b36aab8-03ea-4a7c-9005-27f2602792bf" providerId="ADAL" clId="{4E7D1FD8-B40C-4AC4-933E-219E2D9CD7A2}" dt="2021-12-01T05:55:06.622" v="7303" actId="1076"/>
          <ac:spMkLst>
            <pc:docMk/>
            <pc:sldMk cId="3600203563" sldId="288"/>
            <ac:spMk id="63" creationId="{6C10E504-56C9-4FB2-AF4A-59AA24679785}"/>
          </ac:spMkLst>
        </pc:spChg>
        <pc:spChg chg="add mod">
          <ac:chgData name="Ryssaldy Demeuova" userId="1b36aab8-03ea-4a7c-9005-27f2602792bf" providerId="ADAL" clId="{4E7D1FD8-B40C-4AC4-933E-219E2D9CD7A2}" dt="2021-12-01T05:54:30.227" v="7295" actId="20577"/>
          <ac:spMkLst>
            <pc:docMk/>
            <pc:sldMk cId="3600203563" sldId="288"/>
            <ac:spMk id="64" creationId="{81B780D7-5211-4DAF-97D5-9587679DF881}"/>
          </ac:spMkLst>
        </pc:spChg>
        <pc:spChg chg="mod">
          <ac:chgData name="Ryssaldy Demeuova" userId="1b36aab8-03ea-4a7c-9005-27f2602792bf" providerId="ADAL" clId="{4E7D1FD8-B40C-4AC4-933E-219E2D9CD7A2}" dt="2021-12-01T05:55:17.014" v="7306" actId="1076"/>
          <ac:spMkLst>
            <pc:docMk/>
            <pc:sldMk cId="3600203563" sldId="288"/>
            <ac:spMk id="16431" creationId="{00000000-0000-0000-0000-000000000000}"/>
          </ac:spMkLst>
        </pc:spChg>
        <pc:cxnChg chg="add mod">
          <ac:chgData name="Ryssaldy Demeuova" userId="1b36aab8-03ea-4a7c-9005-27f2602792bf" providerId="ADAL" clId="{4E7D1FD8-B40C-4AC4-933E-219E2D9CD7A2}" dt="2021-12-01T05:54:49.961" v="7297" actId="1076"/>
          <ac:cxnSpMkLst>
            <pc:docMk/>
            <pc:sldMk cId="3600203563" sldId="288"/>
            <ac:cxnSpMk id="65" creationId="{85A61D0E-6B1E-4FF9-90B7-12DF3DBA6C14}"/>
          </ac:cxnSpMkLst>
        </pc:cxnChg>
      </pc:sldChg>
      <pc:sldChg chg="setBg">
        <pc:chgData name="Ryssaldy Demeuova" userId="1b36aab8-03ea-4a7c-9005-27f2602792bf" providerId="ADAL" clId="{4E7D1FD8-B40C-4AC4-933E-219E2D9CD7A2}" dt="2021-11-30T15:31:29.903" v="4557"/>
        <pc:sldMkLst>
          <pc:docMk/>
          <pc:sldMk cId="1069990134" sldId="289"/>
        </pc:sldMkLst>
      </pc:sldChg>
      <pc:sldChg chg="addSp delSp modSp mod">
        <pc:chgData name="Ryssaldy Demeuova" userId="1b36aab8-03ea-4a7c-9005-27f2602792bf" providerId="ADAL" clId="{4E7D1FD8-B40C-4AC4-933E-219E2D9CD7A2}" dt="2021-11-30T15:04:22.921" v="3746" actId="1076"/>
        <pc:sldMkLst>
          <pc:docMk/>
          <pc:sldMk cId="1324131275" sldId="290"/>
        </pc:sldMkLst>
        <pc:spChg chg="mod">
          <ac:chgData name="Ryssaldy Demeuova" userId="1b36aab8-03ea-4a7c-9005-27f2602792bf" providerId="ADAL" clId="{4E7D1FD8-B40C-4AC4-933E-219E2D9CD7A2}" dt="2021-11-30T14:47:38.216" v="3125" actId="2711"/>
          <ac:spMkLst>
            <pc:docMk/>
            <pc:sldMk cId="1324131275" sldId="290"/>
            <ac:spMk id="2" creationId="{F2A8ED5C-5C8D-407A-B8AC-2E91B0EFB9F2}"/>
          </ac:spMkLst>
        </pc:spChg>
        <pc:spChg chg="del mod">
          <ac:chgData name="Ryssaldy Demeuova" userId="1b36aab8-03ea-4a7c-9005-27f2602792bf" providerId="ADAL" clId="{4E7D1FD8-B40C-4AC4-933E-219E2D9CD7A2}" dt="2021-11-30T14:41:04.344" v="3048" actId="478"/>
          <ac:spMkLst>
            <pc:docMk/>
            <pc:sldMk cId="1324131275" sldId="290"/>
            <ac:spMk id="3" creationId="{C98252F1-E795-489D-BF4B-C1645971EB2B}"/>
          </ac:spMkLst>
        </pc:spChg>
        <pc:spChg chg="mod">
          <ac:chgData name="Ryssaldy Demeuova" userId="1b36aab8-03ea-4a7c-9005-27f2602792bf" providerId="ADAL" clId="{4E7D1FD8-B40C-4AC4-933E-219E2D9CD7A2}" dt="2021-11-30T15:04:22.921" v="3746" actId="1076"/>
          <ac:spMkLst>
            <pc:docMk/>
            <pc:sldMk cId="1324131275" sldId="290"/>
            <ac:spMk id="4" creationId="{2B32A670-5BB1-4711-B076-0F5EA7FDEB97}"/>
          </ac:spMkLst>
        </pc:spChg>
        <pc:spChg chg="add mod">
          <ac:chgData name="Ryssaldy Demeuova" userId="1b36aab8-03ea-4a7c-9005-27f2602792bf" providerId="ADAL" clId="{4E7D1FD8-B40C-4AC4-933E-219E2D9CD7A2}" dt="2021-11-30T14:45:46.854" v="3099" actId="1076"/>
          <ac:spMkLst>
            <pc:docMk/>
            <pc:sldMk cId="1324131275" sldId="290"/>
            <ac:spMk id="5" creationId="{8762B21B-FC97-4EB0-A386-90EB0B9FA742}"/>
          </ac:spMkLst>
        </pc:spChg>
        <pc:spChg chg="add mod">
          <ac:chgData name="Ryssaldy Demeuova" userId="1b36aab8-03ea-4a7c-9005-27f2602792bf" providerId="ADAL" clId="{4E7D1FD8-B40C-4AC4-933E-219E2D9CD7A2}" dt="2021-11-30T14:47:21.197" v="3122" actId="14100"/>
          <ac:spMkLst>
            <pc:docMk/>
            <pc:sldMk cId="1324131275" sldId="290"/>
            <ac:spMk id="7" creationId="{B56DFB67-947F-4242-97D6-D3DFF046A335}"/>
          </ac:spMkLst>
        </pc:spChg>
        <pc:spChg chg="add mod">
          <ac:chgData name="Ryssaldy Demeuova" userId="1b36aab8-03ea-4a7c-9005-27f2602792bf" providerId="ADAL" clId="{4E7D1FD8-B40C-4AC4-933E-219E2D9CD7A2}" dt="2021-11-30T14:45:43.802" v="3098" actId="1076"/>
          <ac:spMkLst>
            <pc:docMk/>
            <pc:sldMk cId="1324131275" sldId="290"/>
            <ac:spMk id="8" creationId="{0D8F7049-53DC-4EFD-9696-364D879F20A1}"/>
          </ac:spMkLst>
        </pc:spChg>
        <pc:spChg chg="add mod">
          <ac:chgData name="Ryssaldy Demeuova" userId="1b36aab8-03ea-4a7c-9005-27f2602792bf" providerId="ADAL" clId="{4E7D1FD8-B40C-4AC4-933E-219E2D9CD7A2}" dt="2021-11-30T14:45:54.682" v="3102" actId="1076"/>
          <ac:spMkLst>
            <pc:docMk/>
            <pc:sldMk cId="1324131275" sldId="290"/>
            <ac:spMk id="9" creationId="{08E66DBA-DC94-4047-995C-B506BCD1473D}"/>
          </ac:spMkLst>
        </pc:spChg>
        <pc:spChg chg="add mod">
          <ac:chgData name="Ryssaldy Demeuova" userId="1b36aab8-03ea-4a7c-9005-27f2602792bf" providerId="ADAL" clId="{4E7D1FD8-B40C-4AC4-933E-219E2D9CD7A2}" dt="2021-11-30T14:46:38.480" v="3110" actId="207"/>
          <ac:spMkLst>
            <pc:docMk/>
            <pc:sldMk cId="1324131275" sldId="290"/>
            <ac:spMk id="10" creationId="{583EDE28-1A22-4612-BAC9-4F99D59A276C}"/>
          </ac:spMkLst>
        </pc:spChg>
        <pc:spChg chg="add mod">
          <ac:chgData name="Ryssaldy Demeuova" userId="1b36aab8-03ea-4a7c-9005-27f2602792bf" providerId="ADAL" clId="{4E7D1FD8-B40C-4AC4-933E-219E2D9CD7A2}" dt="2021-11-30T14:46:48.806" v="3114" actId="20577"/>
          <ac:spMkLst>
            <pc:docMk/>
            <pc:sldMk cId="1324131275" sldId="290"/>
            <ac:spMk id="11" creationId="{5A7FBA05-3513-4327-8F79-949E1EE52BB6}"/>
          </ac:spMkLst>
        </pc:spChg>
        <pc:spChg chg="add mod">
          <ac:chgData name="Ryssaldy Demeuova" userId="1b36aab8-03ea-4a7c-9005-27f2602792bf" providerId="ADAL" clId="{4E7D1FD8-B40C-4AC4-933E-219E2D9CD7A2}" dt="2021-11-30T14:46:58.575" v="3118" actId="20577"/>
          <ac:spMkLst>
            <pc:docMk/>
            <pc:sldMk cId="1324131275" sldId="290"/>
            <ac:spMk id="12" creationId="{0B5D672A-0445-4167-92C0-C9B8180E7E58}"/>
          </ac:spMkLst>
        </pc:spChg>
      </pc:sldChg>
      <pc:sldChg chg="modSp mod setBg">
        <pc:chgData name="Ryssaldy Demeuova" userId="1b36aab8-03ea-4a7c-9005-27f2602792bf" providerId="ADAL" clId="{4E7D1FD8-B40C-4AC4-933E-219E2D9CD7A2}" dt="2021-11-30T15:19:15.440" v="4197" actId="20577"/>
        <pc:sldMkLst>
          <pc:docMk/>
          <pc:sldMk cId="1358254601" sldId="291"/>
        </pc:sldMkLst>
        <pc:spChg chg="mod">
          <ac:chgData name="Ryssaldy Demeuova" userId="1b36aab8-03ea-4a7c-9005-27f2602792bf" providerId="ADAL" clId="{4E7D1FD8-B40C-4AC4-933E-219E2D9CD7A2}" dt="2021-11-27T15:13:17.466" v="1877" actId="20577"/>
          <ac:spMkLst>
            <pc:docMk/>
            <pc:sldMk cId="1358254601" sldId="291"/>
            <ac:spMk id="2" creationId="{E40EA3B2-2D8C-48BE-A3F7-408456672EAA}"/>
          </ac:spMkLst>
        </pc:spChg>
        <pc:spChg chg="mod">
          <ac:chgData name="Ryssaldy Demeuova" userId="1b36aab8-03ea-4a7c-9005-27f2602792bf" providerId="ADAL" clId="{4E7D1FD8-B40C-4AC4-933E-219E2D9CD7A2}" dt="2021-11-30T15:18:52.443" v="4186" actId="20577"/>
          <ac:spMkLst>
            <pc:docMk/>
            <pc:sldMk cId="1358254601" sldId="291"/>
            <ac:spMk id="3" creationId="{21DC03C8-D4D7-4FBA-A282-582B49A132B4}"/>
          </ac:spMkLst>
        </pc:spChg>
        <pc:spChg chg="mod">
          <ac:chgData name="Ryssaldy Demeuova" userId="1b36aab8-03ea-4a7c-9005-27f2602792bf" providerId="ADAL" clId="{4E7D1FD8-B40C-4AC4-933E-219E2D9CD7A2}" dt="2021-11-30T15:19:15.440" v="4197" actId="20577"/>
          <ac:spMkLst>
            <pc:docMk/>
            <pc:sldMk cId="1358254601" sldId="291"/>
            <ac:spMk id="4" creationId="{05451AE8-EFA8-4CCC-9B84-590E9BE6ADC3}"/>
          </ac:spMkLst>
        </pc:spChg>
      </pc:sldChg>
      <pc:sldChg chg="modSp mod setBg">
        <pc:chgData name="Ryssaldy Demeuova" userId="1b36aab8-03ea-4a7c-9005-27f2602792bf" providerId="ADAL" clId="{4E7D1FD8-B40C-4AC4-933E-219E2D9CD7A2}" dt="2021-11-30T15:23:51.900" v="4393" actId="20577"/>
        <pc:sldMkLst>
          <pc:docMk/>
          <pc:sldMk cId="508941699" sldId="292"/>
        </pc:sldMkLst>
        <pc:spChg chg="mod">
          <ac:chgData name="Ryssaldy Demeuova" userId="1b36aab8-03ea-4a7c-9005-27f2602792bf" providerId="ADAL" clId="{4E7D1FD8-B40C-4AC4-933E-219E2D9CD7A2}" dt="2021-11-30T15:23:24.603" v="4385" actId="207"/>
          <ac:spMkLst>
            <pc:docMk/>
            <pc:sldMk cId="508941699" sldId="292"/>
            <ac:spMk id="2" creationId="{95B98D37-8223-4231-815C-84E9CAAE7ED6}"/>
          </ac:spMkLst>
        </pc:spChg>
        <pc:spChg chg="mod">
          <ac:chgData name="Ryssaldy Demeuova" userId="1b36aab8-03ea-4a7c-9005-27f2602792bf" providerId="ADAL" clId="{4E7D1FD8-B40C-4AC4-933E-219E2D9CD7A2}" dt="2021-11-30T15:23:51.900" v="4393" actId="20577"/>
          <ac:spMkLst>
            <pc:docMk/>
            <pc:sldMk cId="508941699" sldId="292"/>
            <ac:spMk id="3" creationId="{DCB62700-8C50-4ACC-B2F1-E64D66AF81A3}"/>
          </ac:spMkLst>
        </pc:spChg>
        <pc:spChg chg="mod">
          <ac:chgData name="Ryssaldy Demeuova" userId="1b36aab8-03ea-4a7c-9005-27f2602792bf" providerId="ADAL" clId="{4E7D1FD8-B40C-4AC4-933E-219E2D9CD7A2}" dt="2021-11-30T15:12:17.867" v="4038" actId="20577"/>
          <ac:spMkLst>
            <pc:docMk/>
            <pc:sldMk cId="508941699" sldId="292"/>
            <ac:spMk id="4" creationId="{D63D071A-2083-476C-A7D1-656CE55D93C1}"/>
          </ac:spMkLst>
        </pc:spChg>
      </pc:sldChg>
      <pc:sldChg chg="modSp del mod">
        <pc:chgData name="Ryssaldy Demeuova" userId="1b36aab8-03ea-4a7c-9005-27f2602792bf" providerId="ADAL" clId="{4E7D1FD8-B40C-4AC4-933E-219E2D9CD7A2}" dt="2021-11-27T15:00:48.955" v="1786" actId="47"/>
        <pc:sldMkLst>
          <pc:docMk/>
          <pc:sldMk cId="3626816276" sldId="293"/>
        </pc:sldMkLst>
        <pc:spChg chg="mod">
          <ac:chgData name="Ryssaldy Demeuova" userId="1b36aab8-03ea-4a7c-9005-27f2602792bf" providerId="ADAL" clId="{4E7D1FD8-B40C-4AC4-933E-219E2D9CD7A2}" dt="2021-11-19T05:53:05.164" v="84" actId="20577"/>
          <ac:spMkLst>
            <pc:docMk/>
            <pc:sldMk cId="3626816276" sldId="293"/>
            <ac:spMk id="2" creationId="{E713DDDF-D75E-48AB-852B-8C28DEE89022}"/>
          </ac:spMkLst>
        </pc:spChg>
        <pc:spChg chg="mod">
          <ac:chgData name="Ryssaldy Demeuova" userId="1b36aab8-03ea-4a7c-9005-27f2602792bf" providerId="ADAL" clId="{4E7D1FD8-B40C-4AC4-933E-219E2D9CD7A2}" dt="2021-11-19T06:08:06.974" v="787" actId="20577"/>
          <ac:spMkLst>
            <pc:docMk/>
            <pc:sldMk cId="3626816276" sldId="293"/>
            <ac:spMk id="3" creationId="{651BDA98-EE15-4289-8B10-FF3D813636A5}"/>
          </ac:spMkLst>
        </pc:spChg>
        <pc:spChg chg="mod">
          <ac:chgData name="Ryssaldy Demeuova" userId="1b36aab8-03ea-4a7c-9005-27f2602792bf" providerId="ADAL" clId="{4E7D1FD8-B40C-4AC4-933E-219E2D9CD7A2}" dt="2021-11-19T06:06:37.946" v="651" actId="313"/>
          <ac:spMkLst>
            <pc:docMk/>
            <pc:sldMk cId="3626816276" sldId="293"/>
            <ac:spMk id="4" creationId="{05FEF143-1A45-4DC2-9DA2-02534E12AA82}"/>
          </ac:spMkLst>
        </pc:spChg>
      </pc:sldChg>
      <pc:sldChg chg="modSp add mod setBg">
        <pc:chgData name="Ryssaldy Demeuova" userId="1b36aab8-03ea-4a7c-9005-27f2602792bf" providerId="ADAL" clId="{4E7D1FD8-B40C-4AC4-933E-219E2D9CD7A2}" dt="2021-11-30T16:09:13.489" v="4771" actId="20577"/>
        <pc:sldMkLst>
          <pc:docMk/>
          <pc:sldMk cId="1536820242" sldId="294"/>
        </pc:sldMkLst>
        <pc:spChg chg="mod">
          <ac:chgData name="Ryssaldy Demeuova" userId="1b36aab8-03ea-4a7c-9005-27f2602792bf" providerId="ADAL" clId="{4E7D1FD8-B40C-4AC4-933E-219E2D9CD7A2}" dt="2021-11-30T15:52:09.040" v="4654" actId="20577"/>
          <ac:spMkLst>
            <pc:docMk/>
            <pc:sldMk cId="1536820242" sldId="294"/>
            <ac:spMk id="2" creationId="{051FF77C-20F9-4AD0-B13B-953E32463183}"/>
          </ac:spMkLst>
        </pc:spChg>
        <pc:graphicFrameChg chg="mod modGraphic">
          <ac:chgData name="Ryssaldy Demeuova" userId="1b36aab8-03ea-4a7c-9005-27f2602792bf" providerId="ADAL" clId="{4E7D1FD8-B40C-4AC4-933E-219E2D9CD7A2}" dt="2021-11-30T16:09:13.489" v="4771" actId="20577"/>
          <ac:graphicFrameMkLst>
            <pc:docMk/>
            <pc:sldMk cId="1536820242" sldId="294"/>
            <ac:graphicFrameMk id="4" creationId="{2622913A-6339-4A68-86AB-73D3E1FF1873}"/>
          </ac:graphicFrameMkLst>
        </pc:graphicFrameChg>
      </pc:sldChg>
      <pc:sldChg chg="modSp add del mod">
        <pc:chgData name="Ryssaldy Demeuova" userId="1b36aab8-03ea-4a7c-9005-27f2602792bf" providerId="ADAL" clId="{4E7D1FD8-B40C-4AC4-933E-219E2D9CD7A2}" dt="2021-11-30T15:15:14.861" v="4135" actId="2696"/>
        <pc:sldMkLst>
          <pc:docMk/>
          <pc:sldMk cId="3215797232" sldId="294"/>
        </pc:sldMkLst>
        <pc:graphicFrameChg chg="modGraphic">
          <ac:chgData name="Ryssaldy Demeuova" userId="1b36aab8-03ea-4a7c-9005-27f2602792bf" providerId="ADAL" clId="{4E7D1FD8-B40C-4AC4-933E-219E2D9CD7A2}" dt="2021-11-30T15:15:03.355" v="4134" actId="20577"/>
          <ac:graphicFrameMkLst>
            <pc:docMk/>
            <pc:sldMk cId="3215797232" sldId="294"/>
            <ac:graphicFrameMk id="4" creationId="{2622913A-6339-4A68-86AB-73D3E1FF1873}"/>
          </ac:graphicFrameMkLst>
        </pc:graphicFrameChg>
      </pc:sldChg>
      <pc:sldChg chg="modSp add del mod setBg">
        <pc:chgData name="Ryssaldy Demeuova" userId="1b36aab8-03ea-4a7c-9005-27f2602792bf" providerId="ADAL" clId="{4E7D1FD8-B40C-4AC4-933E-219E2D9CD7A2}" dt="2021-11-30T15:18:34.900" v="4183" actId="2696"/>
        <pc:sldMkLst>
          <pc:docMk/>
          <pc:sldMk cId="3395223885" sldId="294"/>
        </pc:sldMkLst>
        <pc:spChg chg="mod">
          <ac:chgData name="Ryssaldy Demeuova" userId="1b36aab8-03ea-4a7c-9005-27f2602792bf" providerId="ADAL" clId="{4E7D1FD8-B40C-4AC4-933E-219E2D9CD7A2}" dt="2021-11-30T15:16:08.240" v="4157" actId="14100"/>
          <ac:spMkLst>
            <pc:docMk/>
            <pc:sldMk cId="3395223885" sldId="294"/>
            <ac:spMk id="2" creationId="{051FF77C-20F9-4AD0-B13B-953E32463183}"/>
          </ac:spMkLst>
        </pc:spChg>
      </pc:sldChg>
      <pc:sldChg chg="modSp add mod setBg">
        <pc:chgData name="Ryssaldy Demeuova" userId="1b36aab8-03ea-4a7c-9005-27f2602792bf" providerId="ADAL" clId="{4E7D1FD8-B40C-4AC4-933E-219E2D9CD7A2}" dt="2021-11-30T15:47:58.434" v="4617" actId="20577"/>
        <pc:sldMkLst>
          <pc:docMk/>
          <pc:sldMk cId="2946597080" sldId="295"/>
        </pc:sldMkLst>
        <pc:spChg chg="mod">
          <ac:chgData name="Ryssaldy Demeuova" userId="1b36aab8-03ea-4a7c-9005-27f2602792bf" providerId="ADAL" clId="{4E7D1FD8-B40C-4AC4-933E-219E2D9CD7A2}" dt="2021-11-30T15:16:34.739" v="4171" actId="20577"/>
          <ac:spMkLst>
            <pc:docMk/>
            <pc:sldMk cId="2946597080" sldId="295"/>
            <ac:spMk id="2" creationId="{E713DDDF-D75E-48AB-852B-8C28DEE89022}"/>
          </ac:spMkLst>
        </pc:spChg>
        <pc:spChg chg="mod">
          <ac:chgData name="Ryssaldy Demeuova" userId="1b36aab8-03ea-4a7c-9005-27f2602792bf" providerId="ADAL" clId="{4E7D1FD8-B40C-4AC4-933E-219E2D9CD7A2}" dt="2021-11-30T15:47:48.278" v="4603" actId="27636"/>
          <ac:spMkLst>
            <pc:docMk/>
            <pc:sldMk cId="2946597080" sldId="295"/>
            <ac:spMk id="3" creationId="{651BDA98-EE15-4289-8B10-FF3D813636A5}"/>
          </ac:spMkLst>
        </pc:spChg>
        <pc:spChg chg="mod">
          <ac:chgData name="Ryssaldy Demeuova" userId="1b36aab8-03ea-4a7c-9005-27f2602792bf" providerId="ADAL" clId="{4E7D1FD8-B40C-4AC4-933E-219E2D9CD7A2}" dt="2021-11-30T15:47:58.434" v="4617" actId="20577"/>
          <ac:spMkLst>
            <pc:docMk/>
            <pc:sldMk cId="2946597080" sldId="295"/>
            <ac:spMk id="4" creationId="{05FEF143-1A45-4DC2-9DA2-02534E12AA82}"/>
          </ac:spMkLst>
        </pc:spChg>
      </pc:sldChg>
      <pc:sldChg chg="addSp delSp modSp new mod setBg">
        <pc:chgData name="Ryssaldy Demeuova" userId="1b36aab8-03ea-4a7c-9005-27f2602792bf" providerId="ADAL" clId="{4E7D1FD8-B40C-4AC4-933E-219E2D9CD7A2}" dt="2021-11-30T16:07:13.862" v="4756"/>
        <pc:sldMkLst>
          <pc:docMk/>
          <pc:sldMk cId="1079836396" sldId="296"/>
        </pc:sldMkLst>
        <pc:spChg chg="mod">
          <ac:chgData name="Ryssaldy Demeuova" userId="1b36aab8-03ea-4a7c-9005-27f2602792bf" providerId="ADAL" clId="{4E7D1FD8-B40C-4AC4-933E-219E2D9CD7A2}" dt="2021-11-30T16:07:05.620" v="4755" actId="255"/>
          <ac:spMkLst>
            <pc:docMk/>
            <pc:sldMk cId="1079836396" sldId="296"/>
            <ac:spMk id="2" creationId="{2036C251-1CD2-4219-B68E-7301FC935120}"/>
          </ac:spMkLst>
        </pc:spChg>
        <pc:spChg chg="del mod">
          <ac:chgData name="Ryssaldy Demeuova" userId="1b36aab8-03ea-4a7c-9005-27f2602792bf" providerId="ADAL" clId="{4E7D1FD8-B40C-4AC4-933E-219E2D9CD7A2}" dt="2021-11-27T15:14:11.267" v="1878" actId="478"/>
          <ac:spMkLst>
            <pc:docMk/>
            <pc:sldMk cId="1079836396" sldId="296"/>
            <ac:spMk id="3" creationId="{C55E3525-71F9-478C-9D65-6C2CDAB09D57}"/>
          </ac:spMkLst>
        </pc:spChg>
        <pc:spChg chg="del mod">
          <ac:chgData name="Ryssaldy Demeuova" userId="1b36aab8-03ea-4a7c-9005-27f2602792bf" providerId="ADAL" clId="{4E7D1FD8-B40C-4AC4-933E-219E2D9CD7A2}" dt="2021-11-30T15:24:32.889" v="4401" actId="3680"/>
          <ac:spMkLst>
            <pc:docMk/>
            <pc:sldMk cId="1079836396" sldId="296"/>
            <ac:spMk id="4" creationId="{45B85B0F-9C21-4755-A38D-110C2F508C7D}"/>
          </ac:spMkLst>
        </pc:spChg>
        <pc:spChg chg="add del mod">
          <ac:chgData name="Ryssaldy Demeuova" userId="1b36aab8-03ea-4a7c-9005-27f2602792bf" providerId="ADAL" clId="{4E7D1FD8-B40C-4AC4-933E-219E2D9CD7A2}" dt="2021-11-30T15:26:05.572" v="4423" actId="478"/>
          <ac:spMkLst>
            <pc:docMk/>
            <pc:sldMk cId="1079836396" sldId="296"/>
            <ac:spMk id="6" creationId="{16102B90-E827-4F0D-8BC0-529DD831963D}"/>
          </ac:spMkLst>
        </pc:spChg>
        <pc:spChg chg="add del mod">
          <ac:chgData name="Ryssaldy Demeuova" userId="1b36aab8-03ea-4a7c-9005-27f2602792bf" providerId="ADAL" clId="{4E7D1FD8-B40C-4AC4-933E-219E2D9CD7A2}" dt="2021-11-27T15:14:14.299" v="1879" actId="478"/>
          <ac:spMkLst>
            <pc:docMk/>
            <pc:sldMk cId="1079836396" sldId="296"/>
            <ac:spMk id="6" creationId="{7AD7879E-9CB5-450D-9D7B-26AEA4304EBB}"/>
          </ac:spMkLst>
        </pc:spChg>
        <pc:spChg chg="add del mod">
          <ac:chgData name="Ryssaldy Demeuova" userId="1b36aab8-03ea-4a7c-9005-27f2602792bf" providerId="ADAL" clId="{4E7D1FD8-B40C-4AC4-933E-219E2D9CD7A2}" dt="2021-11-30T15:27:01.336" v="4439" actId="478"/>
          <ac:spMkLst>
            <pc:docMk/>
            <pc:sldMk cId="1079836396" sldId="296"/>
            <ac:spMk id="8" creationId="{0473B004-4856-4C4F-9A39-A6D292F9CD62}"/>
          </ac:spMkLst>
        </pc:spChg>
        <pc:graphicFrameChg chg="add mod ord modGraphic">
          <ac:chgData name="Ryssaldy Demeuova" userId="1b36aab8-03ea-4a7c-9005-27f2602792bf" providerId="ADAL" clId="{4E7D1FD8-B40C-4AC4-933E-219E2D9CD7A2}" dt="2021-11-30T16:06:43.239" v="4753" actId="20577"/>
          <ac:graphicFrameMkLst>
            <pc:docMk/>
            <pc:sldMk cId="1079836396" sldId="296"/>
            <ac:graphicFrameMk id="3" creationId="{E383F9DB-6C47-4E48-95AE-FA9072CD8BD5}"/>
          </ac:graphicFrameMkLst>
        </pc:graphicFrameChg>
      </pc:sldChg>
      <pc:sldChg chg="modSp add mod setBg">
        <pc:chgData name="Ryssaldy Demeuova" userId="1b36aab8-03ea-4a7c-9005-27f2602792bf" providerId="ADAL" clId="{4E7D1FD8-B40C-4AC4-933E-219E2D9CD7A2}" dt="2021-11-30T14:52:37.882" v="3147" actId="14100"/>
        <pc:sldMkLst>
          <pc:docMk/>
          <pc:sldMk cId="817620068" sldId="336"/>
        </pc:sldMkLst>
        <pc:spChg chg="mod">
          <ac:chgData name="Ryssaldy Demeuova" userId="1b36aab8-03ea-4a7c-9005-27f2602792bf" providerId="ADAL" clId="{4E7D1FD8-B40C-4AC4-933E-219E2D9CD7A2}" dt="2021-11-30T14:51:49.311" v="3139" actId="6549"/>
          <ac:spMkLst>
            <pc:docMk/>
            <pc:sldMk cId="817620068" sldId="336"/>
            <ac:spMk id="2" creationId="{31BD8DAB-0A2B-4C91-8F5C-9A69DE2A998C}"/>
          </ac:spMkLst>
        </pc:spChg>
        <pc:graphicFrameChg chg="mod">
          <ac:chgData name="Ryssaldy Demeuova" userId="1b36aab8-03ea-4a7c-9005-27f2602792bf" providerId="ADAL" clId="{4E7D1FD8-B40C-4AC4-933E-219E2D9CD7A2}" dt="2021-11-30T14:52:37.882" v="3147" actId="14100"/>
          <ac:graphicFrameMkLst>
            <pc:docMk/>
            <pc:sldMk cId="817620068" sldId="336"/>
            <ac:graphicFrameMk id="4" creationId="{10779080-B9FD-461E-B7D1-6408DC7BF5D0}"/>
          </ac:graphicFrameMkLst>
        </pc:graphicFrameChg>
      </pc:sldChg>
      <pc:sldChg chg="add ord setBg">
        <pc:chgData name="Ryssaldy Demeuova" userId="1b36aab8-03ea-4a7c-9005-27f2602792bf" providerId="ADAL" clId="{4E7D1FD8-B40C-4AC4-933E-219E2D9CD7A2}" dt="2021-11-30T15:05:01.598" v="3748"/>
        <pc:sldMkLst>
          <pc:docMk/>
          <pc:sldMk cId="2972817756" sldId="1748"/>
        </pc:sldMkLst>
      </pc:sldChg>
      <pc:sldChg chg="add ord">
        <pc:chgData name="Ryssaldy Demeuova" userId="1b36aab8-03ea-4a7c-9005-27f2602792bf" providerId="ADAL" clId="{4E7D1FD8-B40C-4AC4-933E-219E2D9CD7A2}" dt="2021-11-19T09:06:06.954" v="899"/>
        <pc:sldMkLst>
          <pc:docMk/>
          <pc:sldMk cId="3209636355" sldId="1768"/>
        </pc:sldMkLst>
      </pc:sldChg>
      <pc:sldChg chg="addSp delSp modSp new mod setBg">
        <pc:chgData name="Ryssaldy Demeuova" userId="1b36aab8-03ea-4a7c-9005-27f2602792bf" providerId="ADAL" clId="{4E7D1FD8-B40C-4AC4-933E-219E2D9CD7A2}" dt="2021-11-30T15:03:44.946" v="3743" actId="14100"/>
        <pc:sldMkLst>
          <pc:docMk/>
          <pc:sldMk cId="1022138851" sldId="1769"/>
        </pc:sldMkLst>
        <pc:spChg chg="mod">
          <ac:chgData name="Ryssaldy Demeuova" userId="1b36aab8-03ea-4a7c-9005-27f2602792bf" providerId="ADAL" clId="{4E7D1FD8-B40C-4AC4-933E-219E2D9CD7A2}" dt="2021-11-30T15:01:33.957" v="3727" actId="27636"/>
          <ac:spMkLst>
            <pc:docMk/>
            <pc:sldMk cId="1022138851" sldId="1769"/>
            <ac:spMk id="2" creationId="{0176AA5E-6F8F-477C-B062-8BF44D6692BD}"/>
          </ac:spMkLst>
        </pc:spChg>
        <pc:spChg chg="mod ord">
          <ac:chgData name="Ryssaldy Demeuova" userId="1b36aab8-03ea-4a7c-9005-27f2602792bf" providerId="ADAL" clId="{4E7D1FD8-B40C-4AC4-933E-219E2D9CD7A2}" dt="2021-11-30T15:03:42.195" v="3742" actId="14100"/>
          <ac:spMkLst>
            <pc:docMk/>
            <pc:sldMk cId="1022138851" sldId="1769"/>
            <ac:spMk id="3" creationId="{25A479E8-58E7-41AF-A759-E63D1850A5EE}"/>
          </ac:spMkLst>
        </pc:spChg>
        <pc:spChg chg="del mod">
          <ac:chgData name="Ryssaldy Demeuova" userId="1b36aab8-03ea-4a7c-9005-27f2602792bf" providerId="ADAL" clId="{4E7D1FD8-B40C-4AC4-933E-219E2D9CD7A2}" dt="2021-11-27T14:40:16.168" v="1233" actId="478"/>
          <ac:spMkLst>
            <pc:docMk/>
            <pc:sldMk cId="1022138851" sldId="1769"/>
            <ac:spMk id="4" creationId="{182F06B6-3924-43E8-9395-FD0264587653}"/>
          </ac:spMkLst>
        </pc:spChg>
        <pc:spChg chg="add del mod">
          <ac:chgData name="Ryssaldy Demeuova" userId="1b36aab8-03ea-4a7c-9005-27f2602792bf" providerId="ADAL" clId="{4E7D1FD8-B40C-4AC4-933E-219E2D9CD7A2}" dt="2021-11-27T14:40:18.788" v="1234" actId="478"/>
          <ac:spMkLst>
            <pc:docMk/>
            <pc:sldMk cId="1022138851" sldId="1769"/>
            <ac:spMk id="6" creationId="{8225C7B8-9218-4B1C-B1A3-2A7378378EA9}"/>
          </ac:spMkLst>
        </pc:spChg>
        <pc:spChg chg="add del">
          <ac:chgData name="Ryssaldy Demeuova" userId="1b36aab8-03ea-4a7c-9005-27f2602792bf" providerId="ADAL" clId="{4E7D1FD8-B40C-4AC4-933E-219E2D9CD7A2}" dt="2021-11-30T14:58:18.500" v="3678" actId="26606"/>
          <ac:spMkLst>
            <pc:docMk/>
            <pc:sldMk cId="1022138851" sldId="1769"/>
            <ac:spMk id="10" creationId="{7FF47CB7-972F-479F-A36D-9E72D26EC8DA}"/>
          </ac:spMkLst>
        </pc:spChg>
        <pc:spChg chg="add del">
          <ac:chgData name="Ryssaldy Demeuova" userId="1b36aab8-03ea-4a7c-9005-27f2602792bf" providerId="ADAL" clId="{4E7D1FD8-B40C-4AC4-933E-219E2D9CD7A2}" dt="2021-11-30T14:58:18.500" v="3678" actId="26606"/>
          <ac:spMkLst>
            <pc:docMk/>
            <pc:sldMk cId="1022138851" sldId="1769"/>
            <ac:spMk id="12" creationId="{0D153B68-5844-490D-8E67-F616D6D721CA}"/>
          </ac:spMkLst>
        </pc:spChg>
        <pc:spChg chg="add del">
          <ac:chgData name="Ryssaldy Demeuova" userId="1b36aab8-03ea-4a7c-9005-27f2602792bf" providerId="ADAL" clId="{4E7D1FD8-B40C-4AC4-933E-219E2D9CD7A2}" dt="2021-11-30T14:58:18.500" v="3678" actId="26606"/>
          <ac:spMkLst>
            <pc:docMk/>
            <pc:sldMk cId="1022138851" sldId="1769"/>
            <ac:spMk id="14" creationId="{9A0D773F-7A7D-4DBB-9DEA-86BB8B8F4BC8}"/>
          </ac:spMkLst>
        </pc:spChg>
        <pc:spChg chg="add del">
          <ac:chgData name="Ryssaldy Demeuova" userId="1b36aab8-03ea-4a7c-9005-27f2602792bf" providerId="ADAL" clId="{4E7D1FD8-B40C-4AC4-933E-219E2D9CD7A2}" dt="2021-11-30T14:58:26.206" v="3681" actId="26606"/>
          <ac:spMkLst>
            <pc:docMk/>
            <pc:sldMk cId="1022138851" sldId="1769"/>
            <ac:spMk id="16" creationId="{4038CB10-1F5C-4D54-9DF7-12586DE5B007}"/>
          </ac:spMkLst>
        </pc:spChg>
        <pc:spChg chg="add del">
          <ac:chgData name="Ryssaldy Demeuova" userId="1b36aab8-03ea-4a7c-9005-27f2602792bf" providerId="ADAL" clId="{4E7D1FD8-B40C-4AC4-933E-219E2D9CD7A2}" dt="2021-11-30T14:58:26.206" v="3681" actId="26606"/>
          <ac:spMkLst>
            <pc:docMk/>
            <pc:sldMk cId="1022138851" sldId="1769"/>
            <ac:spMk id="17" creationId="{73ED6512-6858-4552-B699-9A97FE9A4EA2}"/>
          </ac:spMkLst>
        </pc:spChg>
        <pc:spChg chg="add del">
          <ac:chgData name="Ryssaldy Demeuova" userId="1b36aab8-03ea-4a7c-9005-27f2602792bf" providerId="ADAL" clId="{4E7D1FD8-B40C-4AC4-933E-219E2D9CD7A2}" dt="2021-11-30T14:58:40.447" v="3684" actId="26606"/>
          <ac:spMkLst>
            <pc:docMk/>
            <pc:sldMk cId="1022138851" sldId="1769"/>
            <ac:spMk id="22" creationId="{907EF6B7-1338-4443-8C46-6A318D952DFD}"/>
          </ac:spMkLst>
        </pc:spChg>
        <pc:spChg chg="add del">
          <ac:chgData name="Ryssaldy Demeuova" userId="1b36aab8-03ea-4a7c-9005-27f2602792bf" providerId="ADAL" clId="{4E7D1FD8-B40C-4AC4-933E-219E2D9CD7A2}" dt="2021-11-30T14:58:40.447" v="3684" actId="26606"/>
          <ac:spMkLst>
            <pc:docMk/>
            <pc:sldMk cId="1022138851" sldId="1769"/>
            <ac:spMk id="24" creationId="{DAAE4CDD-124C-4DCF-9584-B6033B545DD5}"/>
          </ac:spMkLst>
        </pc:spChg>
        <pc:spChg chg="add del">
          <ac:chgData name="Ryssaldy Demeuova" userId="1b36aab8-03ea-4a7c-9005-27f2602792bf" providerId="ADAL" clId="{4E7D1FD8-B40C-4AC4-933E-219E2D9CD7A2}" dt="2021-11-30T14:58:40.447" v="3684" actId="26606"/>
          <ac:spMkLst>
            <pc:docMk/>
            <pc:sldMk cId="1022138851" sldId="1769"/>
            <ac:spMk id="26" creationId="{081E4A58-353D-44AE-B2FC-2A74E2E400F7}"/>
          </ac:spMkLst>
        </pc:spChg>
        <pc:spChg chg="add del">
          <ac:chgData name="Ryssaldy Demeuova" userId="1b36aab8-03ea-4a7c-9005-27f2602792bf" providerId="ADAL" clId="{4E7D1FD8-B40C-4AC4-933E-219E2D9CD7A2}" dt="2021-11-30T14:59:41.528" v="3694" actId="26606"/>
          <ac:spMkLst>
            <pc:docMk/>
            <pc:sldMk cId="1022138851" sldId="1769"/>
            <ac:spMk id="31" creationId="{C2554CA6-288E-4202-BC52-2E5A8F0C0AED}"/>
          </ac:spMkLst>
        </pc:spChg>
        <pc:spChg chg="add del">
          <ac:chgData name="Ryssaldy Demeuova" userId="1b36aab8-03ea-4a7c-9005-27f2602792bf" providerId="ADAL" clId="{4E7D1FD8-B40C-4AC4-933E-219E2D9CD7A2}" dt="2021-11-30T14:59:41.528" v="3694" actId="26606"/>
          <ac:spMkLst>
            <pc:docMk/>
            <pc:sldMk cId="1022138851" sldId="1769"/>
            <ac:spMk id="33" creationId="{B10BB131-AC8E-4A8E-A5D1-36260F720C3B}"/>
          </ac:spMkLst>
        </pc:spChg>
        <pc:spChg chg="add del">
          <ac:chgData name="Ryssaldy Demeuova" userId="1b36aab8-03ea-4a7c-9005-27f2602792bf" providerId="ADAL" clId="{4E7D1FD8-B40C-4AC4-933E-219E2D9CD7A2}" dt="2021-11-30T14:59:41.528" v="3694" actId="26606"/>
          <ac:spMkLst>
            <pc:docMk/>
            <pc:sldMk cId="1022138851" sldId="1769"/>
            <ac:spMk id="35" creationId="{5B7778FC-632E-4DCA-A7CB-0D7731CCF970}"/>
          </ac:spMkLst>
        </pc:spChg>
        <pc:spChg chg="add del">
          <ac:chgData name="Ryssaldy Demeuova" userId="1b36aab8-03ea-4a7c-9005-27f2602792bf" providerId="ADAL" clId="{4E7D1FD8-B40C-4AC4-933E-219E2D9CD7A2}" dt="2021-11-30T14:59:41.528" v="3694" actId="26606"/>
          <ac:spMkLst>
            <pc:docMk/>
            <pc:sldMk cId="1022138851" sldId="1769"/>
            <ac:spMk id="37" creationId="{FA23A907-97FB-4A8F-880A-DD77401C4296}"/>
          </ac:spMkLst>
        </pc:spChg>
        <pc:spChg chg="add del">
          <ac:chgData name="Ryssaldy Demeuova" userId="1b36aab8-03ea-4a7c-9005-27f2602792bf" providerId="ADAL" clId="{4E7D1FD8-B40C-4AC4-933E-219E2D9CD7A2}" dt="2021-11-30T15:01:07.257" v="3719" actId="26606"/>
          <ac:spMkLst>
            <pc:docMk/>
            <pc:sldMk cId="1022138851" sldId="1769"/>
            <ac:spMk id="39" creationId="{2EB492CD-616E-47F8-933B-5E2D952A0593}"/>
          </ac:spMkLst>
        </pc:spChg>
        <pc:spChg chg="add del">
          <ac:chgData name="Ryssaldy Demeuova" userId="1b36aab8-03ea-4a7c-9005-27f2602792bf" providerId="ADAL" clId="{4E7D1FD8-B40C-4AC4-933E-219E2D9CD7A2}" dt="2021-11-30T15:01:07.257" v="3719" actId="26606"/>
          <ac:spMkLst>
            <pc:docMk/>
            <pc:sldMk cId="1022138851" sldId="1769"/>
            <ac:spMk id="40" creationId="{59383CF9-23B5-4335-9B21-1791C4CF1C75}"/>
          </ac:spMkLst>
        </pc:spChg>
        <pc:spChg chg="add del">
          <ac:chgData name="Ryssaldy Demeuova" userId="1b36aab8-03ea-4a7c-9005-27f2602792bf" providerId="ADAL" clId="{4E7D1FD8-B40C-4AC4-933E-219E2D9CD7A2}" dt="2021-11-30T15:01:07.257" v="3719" actId="26606"/>
          <ac:spMkLst>
            <pc:docMk/>
            <pc:sldMk cId="1022138851" sldId="1769"/>
            <ac:spMk id="41" creationId="{0007FE00-9498-4706-B255-6437B0252C02}"/>
          </ac:spMkLst>
        </pc:spChg>
        <pc:spChg chg="add del">
          <ac:chgData name="Ryssaldy Demeuova" userId="1b36aab8-03ea-4a7c-9005-27f2602792bf" providerId="ADAL" clId="{4E7D1FD8-B40C-4AC4-933E-219E2D9CD7A2}" dt="2021-11-30T14:59:37.859" v="3693" actId="26606"/>
          <ac:spMkLst>
            <pc:docMk/>
            <pc:sldMk cId="1022138851" sldId="1769"/>
            <ac:spMk id="42" creationId="{2EB492CD-616E-47F8-933B-5E2D952A0593}"/>
          </ac:spMkLst>
        </pc:spChg>
        <pc:spChg chg="add del">
          <ac:chgData name="Ryssaldy Demeuova" userId="1b36aab8-03ea-4a7c-9005-27f2602792bf" providerId="ADAL" clId="{4E7D1FD8-B40C-4AC4-933E-219E2D9CD7A2}" dt="2021-11-30T15:01:07.237" v="3718" actId="26606"/>
          <ac:spMkLst>
            <pc:docMk/>
            <pc:sldMk cId="1022138851" sldId="1769"/>
            <ac:spMk id="43" creationId="{2B566528-1B12-4246-9431-5C2D7D081168}"/>
          </ac:spMkLst>
        </pc:spChg>
        <pc:spChg chg="add del">
          <ac:chgData name="Ryssaldy Demeuova" userId="1b36aab8-03ea-4a7c-9005-27f2602792bf" providerId="ADAL" clId="{4E7D1FD8-B40C-4AC4-933E-219E2D9CD7A2}" dt="2021-11-30T14:59:37.859" v="3693" actId="26606"/>
          <ac:spMkLst>
            <pc:docMk/>
            <pc:sldMk cId="1022138851" sldId="1769"/>
            <ac:spMk id="44" creationId="{59383CF9-23B5-4335-9B21-1791C4CF1C75}"/>
          </ac:spMkLst>
        </pc:spChg>
        <pc:spChg chg="add del">
          <ac:chgData name="Ryssaldy Demeuova" userId="1b36aab8-03ea-4a7c-9005-27f2602792bf" providerId="ADAL" clId="{4E7D1FD8-B40C-4AC4-933E-219E2D9CD7A2}" dt="2021-11-30T14:59:37.859" v="3693" actId="26606"/>
          <ac:spMkLst>
            <pc:docMk/>
            <pc:sldMk cId="1022138851" sldId="1769"/>
            <ac:spMk id="46" creationId="{0007FE00-9498-4706-B255-6437B0252C02}"/>
          </ac:spMkLst>
        </pc:spChg>
        <pc:spChg chg="add">
          <ac:chgData name="Ryssaldy Demeuova" userId="1b36aab8-03ea-4a7c-9005-27f2602792bf" providerId="ADAL" clId="{4E7D1FD8-B40C-4AC4-933E-219E2D9CD7A2}" dt="2021-11-30T15:01:07.257" v="3719" actId="26606"/>
          <ac:spMkLst>
            <pc:docMk/>
            <pc:sldMk cId="1022138851" sldId="1769"/>
            <ac:spMk id="56" creationId="{2EB492CD-616E-47F8-933B-5E2D952A0593}"/>
          </ac:spMkLst>
        </pc:spChg>
        <pc:spChg chg="add">
          <ac:chgData name="Ryssaldy Demeuova" userId="1b36aab8-03ea-4a7c-9005-27f2602792bf" providerId="ADAL" clId="{4E7D1FD8-B40C-4AC4-933E-219E2D9CD7A2}" dt="2021-11-30T15:01:07.257" v="3719" actId="26606"/>
          <ac:spMkLst>
            <pc:docMk/>
            <pc:sldMk cId="1022138851" sldId="1769"/>
            <ac:spMk id="57" creationId="{59383CF9-23B5-4335-9B21-1791C4CF1C75}"/>
          </ac:spMkLst>
        </pc:spChg>
        <pc:spChg chg="add">
          <ac:chgData name="Ryssaldy Demeuova" userId="1b36aab8-03ea-4a7c-9005-27f2602792bf" providerId="ADAL" clId="{4E7D1FD8-B40C-4AC4-933E-219E2D9CD7A2}" dt="2021-11-30T15:01:07.257" v="3719" actId="26606"/>
          <ac:spMkLst>
            <pc:docMk/>
            <pc:sldMk cId="1022138851" sldId="1769"/>
            <ac:spMk id="58" creationId="{0007FE00-9498-4706-B255-6437B0252C02}"/>
          </ac:spMkLst>
        </pc:spChg>
        <pc:grpChg chg="add del">
          <ac:chgData name="Ryssaldy Demeuova" userId="1b36aab8-03ea-4a7c-9005-27f2602792bf" providerId="ADAL" clId="{4E7D1FD8-B40C-4AC4-933E-219E2D9CD7A2}" dt="2021-11-30T15:01:07.237" v="3718" actId="26606"/>
          <ac:grpSpMkLst>
            <pc:docMk/>
            <pc:sldMk cId="1022138851" sldId="1769"/>
            <ac:grpSpMk id="48" creationId="{828A5161-06F1-46CF-8AD7-844680A59E13}"/>
          </ac:grpSpMkLst>
        </pc:grpChg>
        <pc:grpChg chg="add del">
          <ac:chgData name="Ryssaldy Demeuova" userId="1b36aab8-03ea-4a7c-9005-27f2602792bf" providerId="ADAL" clId="{4E7D1FD8-B40C-4AC4-933E-219E2D9CD7A2}" dt="2021-11-30T15:01:07.237" v="3718" actId="26606"/>
          <ac:grpSpMkLst>
            <pc:docMk/>
            <pc:sldMk cId="1022138851" sldId="1769"/>
            <ac:grpSpMk id="52" creationId="{5995D10D-E9C9-47DB-AE7E-801FEF38F5C9}"/>
          </ac:grpSpMkLst>
        </pc:grpChg>
        <pc:graphicFrameChg chg="add mod modGraphic">
          <ac:chgData name="Ryssaldy Demeuova" userId="1b36aab8-03ea-4a7c-9005-27f2602792bf" providerId="ADAL" clId="{4E7D1FD8-B40C-4AC4-933E-219E2D9CD7A2}" dt="2021-11-30T15:03:44.946" v="3743" actId="14100"/>
          <ac:graphicFrameMkLst>
            <pc:docMk/>
            <pc:sldMk cId="1022138851" sldId="1769"/>
            <ac:graphicFrameMk id="18" creationId="{F98E258C-CF85-43D9-8521-3CDB19EE2793}"/>
          </ac:graphicFrameMkLst>
        </pc:graphicFrameChg>
        <pc:picChg chg="add del mod">
          <ac:chgData name="Ryssaldy Demeuova" userId="1b36aab8-03ea-4a7c-9005-27f2602792bf" providerId="ADAL" clId="{4E7D1FD8-B40C-4AC4-933E-219E2D9CD7A2}" dt="2021-11-30T14:58:21.554" v="3680" actId="478"/>
          <ac:picMkLst>
            <pc:docMk/>
            <pc:sldMk cId="1022138851" sldId="1769"/>
            <ac:picMk id="5" creationId="{AA6299FE-2F5E-4A39-A232-6DBED3A28338}"/>
          </ac:picMkLst>
        </pc:picChg>
      </pc:sldChg>
      <pc:sldChg chg="new del">
        <pc:chgData name="Ryssaldy Demeuova" userId="1b36aab8-03ea-4a7c-9005-27f2602792bf" providerId="ADAL" clId="{4E7D1FD8-B40C-4AC4-933E-219E2D9CD7A2}" dt="2021-11-19T09:07:03.014" v="901" actId="680"/>
        <pc:sldMkLst>
          <pc:docMk/>
          <pc:sldMk cId="4039196920" sldId="1769"/>
        </pc:sldMkLst>
      </pc:sldChg>
      <pc:sldChg chg="delSp modSp new del mod">
        <pc:chgData name="Ryssaldy Demeuova" userId="1b36aab8-03ea-4a7c-9005-27f2602792bf" providerId="ADAL" clId="{4E7D1FD8-B40C-4AC4-933E-219E2D9CD7A2}" dt="2021-11-30T15:02:23.914" v="3731" actId="47"/>
        <pc:sldMkLst>
          <pc:docMk/>
          <pc:sldMk cId="1630019832" sldId="1770"/>
        </pc:sldMkLst>
        <pc:spChg chg="mod">
          <ac:chgData name="Ryssaldy Demeuova" userId="1b36aab8-03ea-4a7c-9005-27f2602792bf" providerId="ADAL" clId="{4E7D1FD8-B40C-4AC4-933E-219E2D9CD7A2}" dt="2021-11-27T14:41:52.026" v="1271" actId="20577"/>
          <ac:spMkLst>
            <pc:docMk/>
            <pc:sldMk cId="1630019832" sldId="1770"/>
            <ac:spMk id="2" creationId="{74DCC403-F743-4C21-BCB0-8C6E29C508E7}"/>
          </ac:spMkLst>
        </pc:spChg>
        <pc:spChg chg="del">
          <ac:chgData name="Ryssaldy Demeuova" userId="1b36aab8-03ea-4a7c-9005-27f2602792bf" providerId="ADAL" clId="{4E7D1FD8-B40C-4AC4-933E-219E2D9CD7A2}" dt="2021-11-27T14:41:30.472" v="1243" actId="478"/>
          <ac:spMkLst>
            <pc:docMk/>
            <pc:sldMk cId="1630019832" sldId="1770"/>
            <ac:spMk id="3" creationId="{0B9B543B-0A1E-46B4-83A7-B7A3931DCDAF}"/>
          </ac:spMkLst>
        </pc:spChg>
        <pc:spChg chg="del">
          <ac:chgData name="Ryssaldy Demeuova" userId="1b36aab8-03ea-4a7c-9005-27f2602792bf" providerId="ADAL" clId="{4E7D1FD8-B40C-4AC4-933E-219E2D9CD7A2}" dt="2021-11-27T14:41:31.448" v="1244" actId="478"/>
          <ac:spMkLst>
            <pc:docMk/>
            <pc:sldMk cId="1630019832" sldId="1770"/>
            <ac:spMk id="4" creationId="{2BD569EF-739B-4812-81CB-5253B0DD976E}"/>
          </ac:spMkLst>
        </pc:spChg>
      </pc:sldChg>
      <pc:sldChg chg="addSp delSp modSp new del mod ord setBg">
        <pc:chgData name="Ryssaldy Demeuova" userId="1b36aab8-03ea-4a7c-9005-27f2602792bf" providerId="ADAL" clId="{4E7D1FD8-B40C-4AC4-933E-219E2D9CD7A2}" dt="2021-12-01T05:42:40.716" v="7137" actId="2696"/>
        <pc:sldMkLst>
          <pc:docMk/>
          <pc:sldMk cId="1490636850" sldId="1771"/>
        </pc:sldMkLst>
        <pc:spChg chg="mod">
          <ac:chgData name="Ryssaldy Demeuova" userId="1b36aab8-03ea-4a7c-9005-27f2602792bf" providerId="ADAL" clId="{4E7D1FD8-B40C-4AC4-933E-219E2D9CD7A2}" dt="2021-11-30T15:09:14.063" v="3841" actId="14100"/>
          <ac:spMkLst>
            <pc:docMk/>
            <pc:sldMk cId="1490636850" sldId="1771"/>
            <ac:spMk id="2" creationId="{E8E7924C-EEDA-45CB-B19C-4DC3C6BF2A70}"/>
          </ac:spMkLst>
        </pc:spChg>
        <pc:spChg chg="del">
          <ac:chgData name="Ryssaldy Demeuova" userId="1b36aab8-03ea-4a7c-9005-27f2602792bf" providerId="ADAL" clId="{4E7D1FD8-B40C-4AC4-933E-219E2D9CD7A2}" dt="2021-11-27T15:21:52.897" v="2177" actId="22"/>
          <ac:spMkLst>
            <pc:docMk/>
            <pc:sldMk cId="1490636850" sldId="1771"/>
            <ac:spMk id="3" creationId="{5373A0DE-1900-4765-B732-9C3302223CAF}"/>
          </ac:spMkLst>
        </pc:spChg>
        <pc:spChg chg="del">
          <ac:chgData name="Ryssaldy Demeuova" userId="1b36aab8-03ea-4a7c-9005-27f2602792bf" providerId="ADAL" clId="{4E7D1FD8-B40C-4AC4-933E-219E2D9CD7A2}" dt="2021-11-27T15:24:41.022" v="2194" actId="478"/>
          <ac:spMkLst>
            <pc:docMk/>
            <pc:sldMk cId="1490636850" sldId="1771"/>
            <ac:spMk id="4" creationId="{4FB92A12-9D4E-44BF-AF5B-746995826606}"/>
          </ac:spMkLst>
        </pc:spChg>
        <pc:spChg chg="add mod">
          <ac:chgData name="Ryssaldy Demeuova" userId="1b36aab8-03ea-4a7c-9005-27f2602792bf" providerId="ADAL" clId="{4E7D1FD8-B40C-4AC4-933E-219E2D9CD7A2}" dt="2021-11-30T15:23:07.638" v="4384" actId="1076"/>
          <ac:spMkLst>
            <pc:docMk/>
            <pc:sldMk cId="1490636850" sldId="1771"/>
            <ac:spMk id="9" creationId="{B36F03CB-615D-423B-A8CC-7F7128272C92}"/>
          </ac:spMkLst>
        </pc:spChg>
        <pc:spChg chg="add mod">
          <ac:chgData name="Ryssaldy Demeuova" userId="1b36aab8-03ea-4a7c-9005-27f2602792bf" providerId="ADAL" clId="{4E7D1FD8-B40C-4AC4-933E-219E2D9CD7A2}" dt="2021-11-27T15:25:36.866" v="2237" actId="1076"/>
          <ac:spMkLst>
            <pc:docMk/>
            <pc:sldMk cId="1490636850" sldId="1771"/>
            <ac:spMk id="10" creationId="{ED27893E-60E0-43DB-91BF-0A706E1D4BF6}"/>
          </ac:spMkLst>
        </pc:spChg>
        <pc:picChg chg="add mod ord modCrop">
          <ac:chgData name="Ryssaldy Demeuova" userId="1b36aab8-03ea-4a7c-9005-27f2602792bf" providerId="ADAL" clId="{4E7D1FD8-B40C-4AC4-933E-219E2D9CD7A2}" dt="2021-11-30T15:22:34.428" v="4377" actId="14100"/>
          <ac:picMkLst>
            <pc:docMk/>
            <pc:sldMk cId="1490636850" sldId="1771"/>
            <ac:picMk id="6" creationId="{4C7A25FE-EF06-4583-B277-0F9BA6452367}"/>
          </ac:picMkLst>
        </pc:picChg>
        <pc:picChg chg="add del mod modCrop">
          <ac:chgData name="Ryssaldy Demeuova" userId="1b36aab8-03ea-4a7c-9005-27f2602792bf" providerId="ADAL" clId="{4E7D1FD8-B40C-4AC4-933E-219E2D9CD7A2}" dt="2021-11-30T15:23:05.529" v="4383" actId="14100"/>
          <ac:picMkLst>
            <pc:docMk/>
            <pc:sldMk cId="1490636850" sldId="1771"/>
            <ac:picMk id="8" creationId="{1A52F266-1BB0-4747-B942-6CC765F73B92}"/>
          </ac:picMkLst>
        </pc:picChg>
      </pc:sldChg>
      <pc:sldChg chg="modSp add mod setBg">
        <pc:chgData name="Ryssaldy Demeuova" userId="1b36aab8-03ea-4a7c-9005-27f2602792bf" providerId="ADAL" clId="{4E7D1FD8-B40C-4AC4-933E-219E2D9CD7A2}" dt="2021-12-01T05:52:57.182" v="7279" actId="1076"/>
        <pc:sldMkLst>
          <pc:docMk/>
          <pc:sldMk cId="2646719338" sldId="1771"/>
        </pc:sldMkLst>
        <pc:spChg chg="mod">
          <ac:chgData name="Ryssaldy Demeuova" userId="1b36aab8-03ea-4a7c-9005-27f2602792bf" providerId="ADAL" clId="{4E7D1FD8-B40C-4AC4-933E-219E2D9CD7A2}" dt="2021-12-01T05:50:42.918" v="7277" actId="20577"/>
          <ac:spMkLst>
            <pc:docMk/>
            <pc:sldMk cId="2646719338" sldId="1771"/>
            <ac:spMk id="2" creationId="{E8E7924C-EEDA-45CB-B19C-4DC3C6BF2A70}"/>
          </ac:spMkLst>
        </pc:spChg>
        <pc:spChg chg="mod">
          <ac:chgData name="Ryssaldy Demeuova" userId="1b36aab8-03ea-4a7c-9005-27f2602792bf" providerId="ADAL" clId="{4E7D1FD8-B40C-4AC4-933E-219E2D9CD7A2}" dt="2021-12-01T05:45:30.380" v="7142" actId="1076"/>
          <ac:spMkLst>
            <pc:docMk/>
            <pc:sldMk cId="2646719338" sldId="1771"/>
            <ac:spMk id="9" creationId="{B36F03CB-615D-423B-A8CC-7F7128272C92}"/>
          </ac:spMkLst>
        </pc:spChg>
        <pc:spChg chg="mod">
          <ac:chgData name="Ryssaldy Demeuova" userId="1b36aab8-03ea-4a7c-9005-27f2602792bf" providerId="ADAL" clId="{4E7D1FD8-B40C-4AC4-933E-219E2D9CD7A2}" dt="2021-12-01T05:52:57.182" v="7279" actId="1076"/>
          <ac:spMkLst>
            <pc:docMk/>
            <pc:sldMk cId="2646719338" sldId="1771"/>
            <ac:spMk id="10" creationId="{ED27893E-60E0-43DB-91BF-0A706E1D4BF6}"/>
          </ac:spMkLst>
        </pc:spChg>
        <pc:picChg chg="mod">
          <ac:chgData name="Ryssaldy Demeuova" userId="1b36aab8-03ea-4a7c-9005-27f2602792bf" providerId="ADAL" clId="{4E7D1FD8-B40C-4AC4-933E-219E2D9CD7A2}" dt="2021-12-01T05:52:54.349" v="7278" actId="14100"/>
          <ac:picMkLst>
            <pc:docMk/>
            <pc:sldMk cId="2646719338" sldId="1771"/>
            <ac:picMk id="6" creationId="{4C7A25FE-EF06-4583-B277-0F9BA6452367}"/>
          </ac:picMkLst>
        </pc:picChg>
        <pc:picChg chg="mod">
          <ac:chgData name="Ryssaldy Demeuova" userId="1b36aab8-03ea-4a7c-9005-27f2602792bf" providerId="ADAL" clId="{4E7D1FD8-B40C-4AC4-933E-219E2D9CD7A2}" dt="2021-12-01T05:45:25.936" v="7141" actId="1076"/>
          <ac:picMkLst>
            <pc:docMk/>
            <pc:sldMk cId="2646719338" sldId="1771"/>
            <ac:picMk id="8" creationId="{1A52F266-1BB0-4747-B942-6CC765F73B92}"/>
          </ac:picMkLst>
        </pc:picChg>
      </pc:sldChg>
      <pc:sldChg chg="new del">
        <pc:chgData name="Ryssaldy Demeuova" userId="1b36aab8-03ea-4a7c-9005-27f2602792bf" providerId="ADAL" clId="{4E7D1FD8-B40C-4AC4-933E-219E2D9CD7A2}" dt="2021-11-27T15:16:41.128" v="1991" actId="47"/>
        <pc:sldMkLst>
          <pc:docMk/>
          <pc:sldMk cId="3141302348" sldId="1771"/>
        </pc:sldMkLst>
      </pc:sldChg>
      <pc:sldChg chg="addSp delSp modSp new del mod setBg">
        <pc:chgData name="Ryssaldy Demeuova" userId="1b36aab8-03ea-4a7c-9005-27f2602792bf" providerId="ADAL" clId="{4E7D1FD8-B40C-4AC4-933E-219E2D9CD7A2}" dt="2021-12-01T05:42:34.241" v="7136" actId="47"/>
        <pc:sldMkLst>
          <pc:docMk/>
          <pc:sldMk cId="2813355698" sldId="1772"/>
        </pc:sldMkLst>
        <pc:spChg chg="del mod">
          <ac:chgData name="Ryssaldy Demeuova" userId="1b36aab8-03ea-4a7c-9005-27f2602792bf" providerId="ADAL" clId="{4E7D1FD8-B40C-4AC4-933E-219E2D9CD7A2}" dt="2021-11-27T15:27:36.325" v="2435" actId="478"/>
          <ac:spMkLst>
            <pc:docMk/>
            <pc:sldMk cId="2813355698" sldId="1772"/>
            <ac:spMk id="2" creationId="{D97D7C15-43D2-46B1-A65D-89BDE934D2EE}"/>
          </ac:spMkLst>
        </pc:spChg>
        <pc:spChg chg="mod">
          <ac:chgData name="Ryssaldy Demeuova" userId="1b36aab8-03ea-4a7c-9005-27f2602792bf" providerId="ADAL" clId="{4E7D1FD8-B40C-4AC4-933E-219E2D9CD7A2}" dt="2021-11-30T15:08:49.180" v="3836" actId="20577"/>
          <ac:spMkLst>
            <pc:docMk/>
            <pc:sldMk cId="2813355698" sldId="1772"/>
            <ac:spMk id="3" creationId="{6866419F-622E-400E-80FC-92DBD73E99C9}"/>
          </ac:spMkLst>
        </pc:spChg>
        <pc:spChg chg="del">
          <ac:chgData name="Ryssaldy Demeuova" userId="1b36aab8-03ea-4a7c-9005-27f2602792bf" providerId="ADAL" clId="{4E7D1FD8-B40C-4AC4-933E-219E2D9CD7A2}" dt="2021-11-27T15:27:18.530" v="2407" actId="478"/>
          <ac:spMkLst>
            <pc:docMk/>
            <pc:sldMk cId="2813355698" sldId="1772"/>
            <ac:spMk id="4" creationId="{8AD26CBC-2115-446B-8603-87CC7AC367CA}"/>
          </ac:spMkLst>
        </pc:spChg>
        <pc:spChg chg="add del mod">
          <ac:chgData name="Ryssaldy Demeuova" userId="1b36aab8-03ea-4a7c-9005-27f2602792bf" providerId="ADAL" clId="{4E7D1FD8-B40C-4AC4-933E-219E2D9CD7A2}" dt="2021-11-29T05:02:59.287" v="2540" actId="478"/>
          <ac:spMkLst>
            <pc:docMk/>
            <pc:sldMk cId="2813355698" sldId="1772"/>
            <ac:spMk id="4" creationId="{EDAEE23A-3834-40A9-884C-2A31EC3E8ECF}"/>
          </ac:spMkLst>
        </pc:spChg>
        <pc:spChg chg="add mod">
          <ac:chgData name="Ryssaldy Demeuova" userId="1b36aab8-03ea-4a7c-9005-27f2602792bf" providerId="ADAL" clId="{4E7D1FD8-B40C-4AC4-933E-219E2D9CD7A2}" dt="2021-11-29T05:03:44.616" v="2615" actId="14100"/>
          <ac:spMkLst>
            <pc:docMk/>
            <pc:sldMk cId="2813355698" sldId="1772"/>
            <ac:spMk id="5" creationId="{75010D62-7066-40B1-ABD6-96405194131C}"/>
          </ac:spMkLst>
        </pc:spChg>
        <pc:spChg chg="add del mod">
          <ac:chgData name="Ryssaldy Demeuova" userId="1b36aab8-03ea-4a7c-9005-27f2602792bf" providerId="ADAL" clId="{4E7D1FD8-B40C-4AC4-933E-219E2D9CD7A2}" dt="2021-11-27T15:27:39.205" v="2436" actId="478"/>
          <ac:spMkLst>
            <pc:docMk/>
            <pc:sldMk cId="2813355698" sldId="1772"/>
            <ac:spMk id="6" creationId="{EE1073F8-EE08-4462-946C-28217C102138}"/>
          </ac:spMkLst>
        </pc:spChg>
      </pc:sldChg>
      <pc:sldChg chg="modSp new mod setBg">
        <pc:chgData name="Ryssaldy Demeuova" userId="1b36aab8-03ea-4a7c-9005-27f2602792bf" providerId="ADAL" clId="{4E7D1FD8-B40C-4AC4-933E-219E2D9CD7A2}" dt="2021-12-01T05:59:22.357" v="7576" actId="20577"/>
        <pc:sldMkLst>
          <pc:docMk/>
          <pc:sldMk cId="1907706648" sldId="1773"/>
        </pc:sldMkLst>
        <pc:spChg chg="mod">
          <ac:chgData name="Ryssaldy Demeuova" userId="1b36aab8-03ea-4a7c-9005-27f2602792bf" providerId="ADAL" clId="{4E7D1FD8-B40C-4AC4-933E-219E2D9CD7A2}" dt="2021-12-01T05:56:53.321" v="7352" actId="14100"/>
          <ac:spMkLst>
            <pc:docMk/>
            <pc:sldMk cId="1907706648" sldId="1773"/>
            <ac:spMk id="2" creationId="{490853D7-0E48-4DDF-ADCA-0488D74463DD}"/>
          </ac:spMkLst>
        </pc:spChg>
        <pc:spChg chg="mod">
          <ac:chgData name="Ryssaldy Demeuova" userId="1b36aab8-03ea-4a7c-9005-27f2602792bf" providerId="ADAL" clId="{4E7D1FD8-B40C-4AC4-933E-219E2D9CD7A2}" dt="2021-12-01T05:59:22.357" v="7576" actId="20577"/>
          <ac:spMkLst>
            <pc:docMk/>
            <pc:sldMk cId="1907706648" sldId="1773"/>
            <ac:spMk id="3" creationId="{833AB518-F464-4FBC-8A53-6496B7911801}"/>
          </ac:spMkLst>
        </pc:spChg>
      </pc:sldChg>
      <pc:sldChg chg="addSp delSp modSp new mod">
        <pc:chgData name="Ryssaldy Demeuova" userId="1b36aab8-03ea-4a7c-9005-27f2602792bf" providerId="ADAL" clId="{4E7D1FD8-B40C-4AC4-933E-219E2D9CD7A2}" dt="2021-12-01T04:16:21.741" v="7135" actId="14734"/>
        <pc:sldMkLst>
          <pc:docMk/>
          <pc:sldMk cId="3640275381" sldId="1774"/>
        </pc:sldMkLst>
        <pc:spChg chg="mod">
          <ac:chgData name="Ryssaldy Demeuova" userId="1b36aab8-03ea-4a7c-9005-27f2602792bf" providerId="ADAL" clId="{4E7D1FD8-B40C-4AC4-933E-219E2D9CD7A2}" dt="2021-12-01T04:09:12.487" v="7025" actId="1076"/>
          <ac:spMkLst>
            <pc:docMk/>
            <pc:sldMk cId="3640275381" sldId="1774"/>
            <ac:spMk id="2" creationId="{E5B5605A-A4E4-4FD0-88F4-AAB6C94C91B3}"/>
          </ac:spMkLst>
        </pc:spChg>
        <pc:spChg chg="del">
          <ac:chgData name="Ryssaldy Demeuova" userId="1b36aab8-03ea-4a7c-9005-27f2602792bf" providerId="ADAL" clId="{4E7D1FD8-B40C-4AC4-933E-219E2D9CD7A2}" dt="2021-12-01T03:02:44.926" v="4776"/>
          <ac:spMkLst>
            <pc:docMk/>
            <pc:sldMk cId="3640275381" sldId="1774"/>
            <ac:spMk id="3" creationId="{ADF7518B-A928-4973-9A08-707C1D5938A1}"/>
          </ac:spMkLst>
        </pc:spChg>
        <pc:graphicFrameChg chg="add mod modGraphic">
          <ac:chgData name="Ryssaldy Demeuova" userId="1b36aab8-03ea-4a7c-9005-27f2602792bf" providerId="ADAL" clId="{4E7D1FD8-B40C-4AC4-933E-219E2D9CD7A2}" dt="2021-12-01T04:16:21.741" v="7135" actId="14734"/>
          <ac:graphicFrameMkLst>
            <pc:docMk/>
            <pc:sldMk cId="3640275381" sldId="1774"/>
            <ac:graphicFrameMk id="4" creationId="{48987944-A7DE-47D9-8817-916E53FE0E07}"/>
          </ac:graphicFrameMkLst>
        </pc:graphicFrameChg>
      </pc:sldChg>
      <pc:sldChg chg="new del">
        <pc:chgData name="Ryssaldy Demeuova" userId="1b36aab8-03ea-4a7c-9005-27f2602792bf" providerId="ADAL" clId="{4E7D1FD8-B40C-4AC4-933E-219E2D9CD7A2}" dt="2021-12-01T04:11:50.538" v="7064" actId="47"/>
        <pc:sldMkLst>
          <pc:docMk/>
          <pc:sldMk cId="3207986383" sldId="1775"/>
        </pc:sldMkLst>
      </pc:sldChg>
    </pc:docChg>
  </pc:docChgLst>
  <pc:docChgLst>
    <pc:chgData name="Ryssaldy Demeuova" userId="1b36aab8-03ea-4a7c-9005-27f2602792bf" providerId="ADAL" clId="{1E64C9DE-0036-4909-A9F1-30511C76CF88}"/>
    <pc:docChg chg="modSld">
      <pc:chgData name="Ryssaldy Demeuova" userId="1b36aab8-03ea-4a7c-9005-27f2602792bf" providerId="ADAL" clId="{1E64C9DE-0036-4909-A9F1-30511C76CF88}" dt="2021-12-16T10:16:45.570" v="0" actId="571"/>
      <pc:docMkLst>
        <pc:docMk/>
      </pc:docMkLst>
      <pc:sldChg chg="addSp modSp">
        <pc:chgData name="Ryssaldy Demeuova" userId="1b36aab8-03ea-4a7c-9005-27f2602792bf" providerId="ADAL" clId="{1E64C9DE-0036-4909-A9F1-30511C76CF88}" dt="2021-12-16T10:16:45.570" v="0" actId="571"/>
        <pc:sldMkLst>
          <pc:docMk/>
          <pc:sldMk cId="3640275381" sldId="1774"/>
        </pc:sldMkLst>
        <pc:graphicFrameChg chg="add mod">
          <ac:chgData name="Ryssaldy Demeuova" userId="1b36aab8-03ea-4a7c-9005-27f2602792bf" providerId="ADAL" clId="{1E64C9DE-0036-4909-A9F1-30511C76CF88}" dt="2021-12-16T10:16:45.570" v="0" actId="571"/>
          <ac:graphicFrameMkLst>
            <pc:docMk/>
            <pc:sldMk cId="3640275381" sldId="1774"/>
            <ac:graphicFrameMk id="5" creationId="{183CB8F0-9D64-4D66-A928-70DD22EAD91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dp-my.sharepoint.com/personal/ainur_abusseitova_undp_org/Documents/Ainur/GF%20CCM%20doc/&#1057;&#1086;&#1089;&#1090;&#1072;&#1074;%20&#1057;&#1050;&#1050;_&#1088;&#1072;&#1089;&#1087;&#1088;&#1077;&#1076;&#1077;&#1083;&#1077;&#1085;&#1080;&#1077;%202019-2021%20RU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dp-my.sharepoint.com/personal/ainur_abusseitova_undp_org/Documents/Ainur/GF%20CCM%20doc/&#1057;&#1086;&#1089;&#1090;&#1072;&#1074;%20&#1057;&#1050;&#1050;_CCM%20meeting%2020%20Sep%20E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taladavidenko\Desktop\KZ%20tool\prev%20draft%20KZ%20CCM%20Evolution%20Threshold%20Tool_02122021_ENGLIS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87F-4AEF-93A6-AED78EA0EF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87F-4AEF-93A6-AED78EA0EF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87F-4AEF-93A6-AED78EA0EF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87F-4AEF-93A6-AED78EA0EF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87F-4AEF-93A6-AED78EA0EF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87F-4AEF-93A6-AED78EA0EF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E87F-4AEF-93A6-AED78EA0EF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E87F-4AEF-93A6-AED78EA0EFE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E87F-4AEF-93A6-AED78EA0EFE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E87F-4AEF-93A6-AED78EA0EFE1}"/>
              </c:ext>
            </c:extLst>
          </c:dPt>
          <c:dLbls>
            <c:dLbl>
              <c:idx val="0"/>
              <c:layout>
                <c:manualLayout>
                  <c:x val="-7.2046015023323265E-2"/>
                  <c:y val="0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32A6EAC-29D9-4E2C-AE71-596DD7512BD9}" type="CATEGORYNAME">
                      <a:rPr lang="ru-RU" smtClean="0"/>
                      <a:pPr>
                        <a:defRPr sz="1100"/>
                      </a:pPr>
                      <a:t>[ИМЯ КАТЕГОРИИ]</a:t>
                    </a:fld>
                    <a:r>
                      <a:rPr lang="ru-RU" baseline="0" dirty="0"/>
                      <a:t>
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31403200529334"/>
                      <c:h val="0.181169210710840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87F-4AEF-93A6-AED78EA0EFE1}"/>
                </c:ext>
              </c:extLst>
            </c:dLbl>
            <c:dLbl>
              <c:idx val="1"/>
              <c:layout>
                <c:manualLayout>
                  <c:x val="3.608701612127267E-3"/>
                  <c:y val="-2.071133306036793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AE0B566-E52A-41CF-8E0B-19921DF71BC8}" type="CATEGORYNAME">
                      <a:rPr lang="ru-RU" smtClean="0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100">
                        <a:solidFill>
                          <a:schemeClr val="accent1"/>
                        </a:solidFill>
                      </a:defRPr>
                    </a:pPr>
                    <a:r>
                      <a:rPr lang="ru-RU" baseline="0" dirty="0"/>
                      <a:t>3,5%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87F-4AEF-93A6-AED78EA0EFE1}"/>
                </c:ext>
              </c:extLst>
            </c:dLbl>
            <c:dLbl>
              <c:idx val="2"/>
              <c:layout>
                <c:manualLayout>
                  <c:x val="-7.9164736760846074E-4"/>
                  <c:y val="-4.5237734706238646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ЛЖВ - 2</a:t>
                    </a:r>
                    <a:r>
                      <a:rPr lang="ru-RU" sz="110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
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87F-4AEF-93A6-AED78EA0EFE1}"/>
                </c:ext>
              </c:extLst>
            </c:dLbl>
            <c:dLbl>
              <c:idx val="3"/>
              <c:layout>
                <c:manualLayout>
                  <c:x val="0"/>
                  <c:y val="-0.1263921989575673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515D282-A61C-45E4-9B6F-EC494A38DCF4}" type="CATEGORYNAME">
                      <a:rPr lang="ru-RU" smtClean="0">
                        <a:solidFill>
                          <a:srgbClr val="FF0000"/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 baseline="0" dirty="0">
                      <a:solidFill>
                        <a:srgbClr val="FF0000"/>
                      </a:solidFill>
                    </a:endParaRPr>
                  </a:p>
                  <a:p>
                    <a:pPr>
                      <a:defRPr sz="1100">
                        <a:solidFill>
                          <a:schemeClr val="accent1"/>
                        </a:solidFill>
                      </a:defRPr>
                    </a:pPr>
                    <a:r>
                      <a:rPr lang="ru-RU" baseline="0" dirty="0">
                        <a:solidFill>
                          <a:srgbClr val="FF0000"/>
                        </a:solidFill>
                      </a:rPr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87F-4AEF-93A6-AED78EA0EFE1}"/>
                </c:ext>
              </c:extLst>
            </c:dLbl>
            <c:dLbl>
              <c:idx val="4"/>
              <c:layout>
                <c:manualLayout>
                  <c:x val="-1.6339869281045753E-2"/>
                  <c:y val="3.338675213675205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29E72C8-5F60-4ABF-8EFB-9AD5ACD39AF3}" type="CATEGORYNAME">
                      <a:rPr lang="ru-RU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3,5%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87F-4AEF-93A6-AED78EA0EFE1}"/>
                </c:ext>
              </c:extLst>
            </c:dLbl>
            <c:dLbl>
              <c:idx val="5"/>
              <c:layout>
                <c:manualLayout>
                  <c:x val="-7.1895424836601302E-2"/>
                  <c:y val="8.9031339031339033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9C3B3C-EFAD-4A38-BF08-34AD4847DBC7}" type="CATEGORYNAME">
                      <a:rPr lang="ru-RU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14%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87F-4AEF-93A6-AED78EA0EFE1}"/>
                </c:ext>
              </c:extLst>
            </c:dLbl>
            <c:dLbl>
              <c:idx val="6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DE43EE-C66F-429C-BCC5-10F3C8127CDE}" type="CATEGORYNAME">
                      <a:rPr lang="ru-RU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14%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87F-4AEF-93A6-AED78EA0EFE1}"/>
                </c:ext>
              </c:extLst>
            </c:dLbl>
            <c:dLbl>
              <c:idx val="7"/>
              <c:layout>
                <c:manualLayout>
                  <c:x val="0"/>
                  <c:y val="-5.110556014410161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aseline="0" dirty="0"/>
                      <a:t>Государственные </a:t>
                    </a:r>
                  </a:p>
                  <a:p>
                    <a:pPr>
                      <a:defRPr sz="1100">
                        <a:solidFill>
                          <a:schemeClr val="accent1"/>
                        </a:solidFill>
                      </a:defRPr>
                    </a:pPr>
                    <a:r>
                      <a:rPr lang="ru-RU" baseline="0" dirty="0"/>
                      <a:t>Организации - 9
31%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E87F-4AEF-93A6-AED78EA0EFE1}"/>
                </c:ext>
              </c:extLst>
            </c:dLbl>
            <c:dLbl>
              <c:idx val="8"/>
              <c:layout>
                <c:manualLayout>
                  <c:x val="-3.2730889022745875E-3"/>
                  <c:y val="1.1071194672949546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3CA7BF4-3CE0-47C3-86C8-F1F381EC3784}" type="CATEGORYNAME">
                      <a:rPr lang="ru-RU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3,5%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E87F-4AEF-93A6-AED78EA0EFE1}"/>
                </c:ext>
              </c:extLst>
            </c:dLbl>
            <c:dLbl>
              <c:idx val="9"/>
              <c:layout>
                <c:manualLayout>
                  <c:x val="7.0393958108177598E-2"/>
                  <c:y val="-8.9031339031339033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96DA75E-4A95-4129-A004-C56DA3284B27}" type="CATEGORYNAME">
                      <a:rPr lang="ru-RU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
3,5%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E87F-4AEF-93A6-AED78EA0EF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Sheet1!$C$6:$C$15</c:f>
              <c:strCache>
                <c:ptCount val="10"/>
                <c:pt idx="0">
                  <c:v>Неправительственные организации - 3</c:v>
                </c:pt>
                <c:pt idx="1">
                  <c:v>Лица, затронутые ТБ - 1</c:v>
                </c:pt>
                <c:pt idx="2">
                  <c:v>ЛЖВ 
и их окружение - 2</c:v>
                </c:pt>
                <c:pt idx="3">
                  <c:v>Ключевые 
затронутые 
группы 
населения - 3</c:v>
                </c:pt>
                <c:pt idx="4">
                  <c:v>Женщины, живущие с ВИЧ - 1</c:v>
                </c:pt>
                <c:pt idx="5">
                  <c:v>Международные НПО - 4 </c:v>
                </c:pt>
                <c:pt idx="6">
                  <c:v>Многосторнние организации - 4 </c:v>
                </c:pt>
                <c:pt idx="7">
                  <c:v>Государственные организации - 6 </c:v>
                </c:pt>
                <c:pt idx="8">
                  <c:v>Академические организации - 1</c:v>
                </c:pt>
                <c:pt idx="9">
                  <c:v>Коммерческие организации - 1</c:v>
                </c:pt>
              </c:strCache>
            </c:strRef>
          </c:cat>
          <c:val>
            <c:numRef>
              <c:f>Sheet1!$D$6:$D$15</c:f>
              <c:numCache>
                <c:formatCode>General</c:formatCode>
                <c:ptCount val="10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4</c:v>
                </c:pt>
                <c:pt idx="6">
                  <c:v>4</c:v>
                </c:pt>
                <c:pt idx="7">
                  <c:v>6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87F-4AEF-93A6-AED78EA0EFE1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90175877548054E-3"/>
          <c:y val="0"/>
          <c:w val="0.96214076750989508"/>
          <c:h val="0.95251969353620369"/>
        </c:manualLayout>
      </c:layout>
      <c:pie3DChart>
        <c:varyColors val="1"/>
        <c:ser>
          <c:idx val="0"/>
          <c:order val="0"/>
          <c:explosion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/>
            </c:spPr>
            <c:extLst>
              <c:ext xmlns:c16="http://schemas.microsoft.com/office/drawing/2014/chart" uri="{C3380CC4-5D6E-409C-BE32-E72D297353CC}">
                <c16:uniqueId val="{00000001-30C7-43A7-B03B-7235A39E55D8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/>
            </c:spPr>
            <c:extLst>
              <c:ext xmlns:c16="http://schemas.microsoft.com/office/drawing/2014/chart" uri="{C3380CC4-5D6E-409C-BE32-E72D297353CC}">
                <c16:uniqueId val="{00000003-30C7-43A7-B03B-7235A39E55D8}"/>
              </c:ext>
            </c:extLst>
          </c:dPt>
          <c:dLbls>
            <c:dLbl>
              <c:idx val="0"/>
              <c:layout>
                <c:manualLayout>
                  <c:x val="-0.15125979651065583"/>
                  <c:y val="8.43952406625502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t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1" dirty="0"/>
                      <a:t>Мужчины – 13</a:t>
                    </a:r>
                    <a:r>
                      <a:rPr lang="ru-RU" sz="1200" b="1" baseline="0" dirty="0"/>
                      <a:t> членов СКК –50%</a:t>
                    </a:r>
                    <a:r>
                      <a:rPr lang="ru-RU" sz="1200" baseline="0" dirty="0"/>
                      <a:t> </a:t>
                    </a:r>
                    <a:r>
                      <a:rPr lang="ru-RU" sz="1200" b="0" i="0" u="none" strike="noStrike" kern="1200" baseline="0" dirty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</a:rPr>
                      <a:t>государственный сектор, НПО, ЛЖВ, ключевые группы населения, Международные НПО, двусторонние/многосторонние организации</a:t>
                    </a:r>
                    <a:r>
                      <a:rPr lang="ru-RU" sz="1200" baseline="0" dirty="0"/>
                      <a:t>
                   </a:t>
                    </a:r>
                  </a:p>
                  <a:p>
                    <a:pPr algn="l">
                      <a:defRPr sz="1200"/>
                    </a:pPr>
                    <a:r>
                      <a:rPr lang="ru-RU" sz="1200" baseline="0" dirty="0"/>
                      <a:t>                       </a:t>
                    </a:r>
                    <a:endParaRPr lang="ru-RU" sz="1200" b="1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no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13095688567316"/>
                      <c:h val="0.4670590785691228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0C7-43A7-B03B-7235A39E55D8}"/>
                </c:ext>
              </c:extLst>
            </c:dLbl>
            <c:dLbl>
              <c:idx val="1"/>
              <c:layout>
                <c:manualLayout>
                  <c:x val="0.1162680683936247"/>
                  <c:y val="-5.00890760497116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t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1" dirty="0"/>
                      <a:t>Женщины – 13 членов</a:t>
                    </a:r>
                    <a:r>
                      <a:rPr lang="ru-RU" sz="1200" b="1" baseline="0" dirty="0"/>
                      <a:t> СКК – 50 %</a:t>
                    </a:r>
                  </a:p>
                  <a:p>
                    <a:pPr algn="l">
                      <a:defRPr sz="1200"/>
                    </a:pPr>
                    <a:r>
                      <a:rPr lang="ru-RU" sz="1200" b="0" baseline="0" dirty="0"/>
                      <a:t>женщины, живущие с ВИЧ, государственный сектор, НПО, ключевые группы населения, международные НПО, двусторонние/многосторонние организации, академический и частный секторы</a:t>
                    </a:r>
                    <a:r>
                      <a:rPr lang="ru-RU" sz="1200" baseline="0" dirty="0"/>
                      <a:t>
</a:t>
                    </a:r>
                    <a:r>
                      <a:rPr lang="ru-RU" sz="1200" b="1" baseline="0" dirty="0"/>
                      <a:t>                           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no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074809877733917"/>
                      <c:h val="0.5029963077251912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0C7-43A7-B03B-7235A39E5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Sheet1!$C$6:$C$7</c:f>
              <c:strCache>
                <c:ptCount val="2"/>
                <c:pt idx="0">
                  <c:v>Men: 14 CCM members
(Government, NGOs, PLHIV, KAP, International NGOs, Bilateral/Multilateral
Organizations)</c:v>
                </c:pt>
                <c:pt idx="1">
                  <c:v>Women - 15 CCM members
(Network of Women Living with HIV, Government, NGO, KAP, International NGOs, Bilateral/Multilateral
Organizations, Academic and Commercial organizations)</c:v>
                </c:pt>
              </c:strCache>
            </c:strRef>
          </c:cat>
          <c:val>
            <c:numRef>
              <c:f>Sheet1!$D$6:$D$7</c:f>
              <c:numCache>
                <c:formatCode>General</c:formatCode>
                <c:ptCount val="2"/>
                <c:pt idx="0">
                  <c:v>14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C7-43A7-B03B-7235A39E55D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450717110158143E-2"/>
          <c:y val="3.9538720120733194E-2"/>
          <c:w val="0.91465093333174319"/>
          <c:h val="0.918500813151138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95-0C4F-B203-CD3DA13E4520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795-0C4F-B203-CD3DA13E452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795-0C4F-B203-CD3DA13E4520}"/>
              </c:ext>
            </c:extLst>
          </c:dPt>
          <c:dLbls>
            <c:dLbl>
              <c:idx val="0"/>
              <c:layout>
                <c:manualLayout>
                  <c:x val="-1.24152912984156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95-0C4F-B203-CD3DA13E4520}"/>
                </c:ext>
              </c:extLst>
            </c:dLbl>
            <c:dLbl>
              <c:idx val="1"/>
              <c:layout>
                <c:manualLayout>
                  <c:x val="-1.2415291298415604E-3"/>
                  <c:y val="-2.47117000754582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95-0C4F-B203-CD3DA13E4520}"/>
                </c:ext>
              </c:extLst>
            </c:dLbl>
            <c:dLbl>
              <c:idx val="2"/>
              <c:layout>
                <c:manualLayout>
                  <c:x val="2.4830582596831207E-3"/>
                  <c:y val="-4.8438980460725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95-0C4F-B203-CD3DA13E4520}"/>
                </c:ext>
              </c:extLst>
            </c:dLbl>
            <c:dLbl>
              <c:idx val="3"/>
              <c:layout>
                <c:manualLayout>
                  <c:x val="-2.4830582596831207E-3"/>
                  <c:y val="-9.8846800301833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95-0C4F-B203-CD3DA13E45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Scores!$D$34:$D$37</c:f>
              <c:strCache>
                <c:ptCount val="4"/>
                <c:pt idx="0">
                  <c:v>Oversight</c:v>
                </c:pt>
                <c:pt idx="1">
                  <c:v>Engagement</c:v>
                </c:pt>
                <c:pt idx="2">
                  <c:v>Positioning</c:v>
                </c:pt>
                <c:pt idx="3">
                  <c:v>Operations</c:v>
                </c:pt>
              </c:strCache>
            </c:strRef>
          </c:cat>
          <c:val>
            <c:numRef>
              <c:f>Scores!$E$34:$E$37</c:f>
              <c:numCache>
                <c:formatCode>0%</c:formatCode>
                <c:ptCount val="4"/>
                <c:pt idx="0">
                  <c:v>0.83333333333333337</c:v>
                </c:pt>
                <c:pt idx="1">
                  <c:v>0.75</c:v>
                </c:pt>
                <c:pt idx="2">
                  <c:v>0.5</c:v>
                </c:pt>
                <c:pt idx="3">
                  <c:v>0.91666666666666663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795-0C4F-B203-CD3DA13E45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9063744"/>
        <c:axId val="869069976"/>
      </c:barChart>
      <c:catAx>
        <c:axId val="869063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69069976"/>
        <c:crosses val="autoZero"/>
        <c:auto val="1"/>
        <c:lblAlgn val="ctr"/>
        <c:lblOffset val="100"/>
        <c:noMultiLvlLbl val="0"/>
      </c:catAx>
      <c:valAx>
        <c:axId val="869069976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69063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0848-F0C7-44AD-8350-12819DF7ABF7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1C5B3-621F-46D1-9AE3-C57DF3D75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6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29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690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97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795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CB2A4-10EB-4271-AABC-84E41692E7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8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8AF11-8E1F-4229-A08B-D6F4198D719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42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64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30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6987D-8F3C-4C3D-9406-89C2EA0AC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4BEAA-DEB1-4FBE-AAF7-C904D5C7A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D16D9-D1E7-41F6-A19C-B6106951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EE61-8EBF-4B17-A42B-C0A4FF491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28B36-6DF5-4C35-8487-2EC01879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1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B01FC-FF5D-420B-94FE-81E27FC54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2C3C1-AEEB-47A9-ABEB-52B6569FF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D52D8-B581-49A2-AACA-ACFC4A4E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87465-8AB7-4F66-BD36-7E4A3887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3742F-DAA0-4601-8241-880EE22B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09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4F073F-9A93-4DD1-AFBA-E86BFF565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57B37-9FE2-4FEC-97FD-18AC8BF73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6902C-612A-4159-AB68-623E0C20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B7FE5-DB5B-4300-87DC-36C3D758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C7C35-7618-4E59-A4AD-73A7A439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5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9692-A189-47F1-B401-A0159486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27CAF-C98B-4A07-8265-0E9289D3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C736D-EF73-494F-BD54-5F713E58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C3270-5E07-46DA-AF26-424DDBC2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D253B-7EB0-486C-A92F-E9A83932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21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F637-B7B6-44D6-BCB9-865F7FCB9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60A6A-067E-4816-A1A1-062A23C29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570FB-EFE8-41B3-867C-C0D89E6F3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27C05-7386-44D6-927D-4AD7CBD6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1399C-0542-403A-8729-B8B8E10A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46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20E0-D835-4A7B-A67A-CE91CAF7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A2FC8-6924-4CAE-8253-F294F8320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059CA-630C-46C2-A76A-E64AD9C28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A7F1F-CC8E-46D5-A343-3D635B01A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8368B-C760-4E6E-AAED-018924EF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A2BB2-7479-48BD-8BCE-0FCB3E89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58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73452-CD98-4441-9A43-268AFB784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B5E74-CDDE-45B1-9217-A9C183FD2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26E650-5444-44FB-B1FF-5CAF48CB1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34F1-BEE6-4CF0-A308-C49834A4A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760CF-3260-4F20-82A2-F0C017AAC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417843-2F6D-4E51-954D-FE3FFB83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31470F-E096-455D-B837-FD2E24E3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C13D05-2FA0-4AE0-AAC7-D5A228B1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13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1CA4-5B92-4AC0-99B3-CEC25D0B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93C04E-6561-4788-9945-2D31F8FB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7B59E4-4FCE-4EE1-9969-BB38A871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A0A01-AEA5-4CDD-B697-0A0C9BE2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23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F5D3A9-AB13-4284-A78E-49F10DD0C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8C6DF-8DBA-4121-8B88-581210EE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27739-C814-4FC5-AF16-20B412E7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8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0472E-8BA5-43A5-9862-8D7BB1E7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1E057-3CFC-465C-A6E1-BB03AEF78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58259-D5ED-4A38-8653-77A093A48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8B1D1-30DC-4335-AB7C-E2EAB066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E0892-8AFF-4E6C-BDFF-EFE1EB8C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3FBCE-63A2-4A3E-A014-1391F4E4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87026-6BA9-4F42-8EE2-D4B93369B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B35D5D-2859-4BE1-9555-001F314A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0C8F2-9D0D-4FB0-9278-C08EE0AEE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4E464-99DB-4310-81EE-A1694AE6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A873B-1113-4CAC-B97B-E44E85FA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DF20F-C2FD-45F8-8E42-4E4505D1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54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63107D-BFBD-4917-9CA3-3DBFD596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56AF7-AFA1-4CC8-8F12-AD23CCEFD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78DD-18F0-4CCD-95ED-075CBC026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82D7C-6398-486B-B597-882260CFA8D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252C9-99DC-474A-BAC9-34AEC13A8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90170-1E44-4ACC-82F0-4F00CCACF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2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mkz.kz/" TargetMode="External"/><Relationship Id="rId2" Type="http://schemas.openxmlformats.org/officeDocument/2006/relationships/hyperlink" Target="mailto:ryssaldy.demeuova@undp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31FA5-D91A-4DA3-A469-BFEABB69A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7895" y="2474085"/>
            <a:ext cx="10840278" cy="1399415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 Black" panose="020B0A04020102020204" pitchFamily="34" charset="0"/>
              </a:rPr>
              <a:t>Проект «Поддержка СКК на 2020-2022 годы»</a:t>
            </a:r>
            <a:br>
              <a:rPr lang="ru-RU" sz="3200" b="1" dirty="0">
                <a:latin typeface="Arial Black" panose="020B0A04020102020204" pitchFamily="34" charset="0"/>
              </a:rPr>
            </a:br>
            <a:br>
              <a:rPr lang="ru-RU" sz="3200" b="1" dirty="0">
                <a:latin typeface="Arial Black" panose="020B0A04020102020204" pitchFamily="34" charset="0"/>
              </a:rPr>
            </a:br>
            <a:br>
              <a:rPr lang="ru-RU" sz="3200" b="1" dirty="0"/>
            </a:br>
            <a:r>
              <a:rPr lang="ru-RU" sz="3200" b="1" dirty="0"/>
              <a:t>Отчет за 2021 год </a:t>
            </a:r>
            <a:br>
              <a:rPr lang="ru-RU" sz="3200" b="1" dirty="0"/>
            </a:br>
            <a:r>
              <a:rPr lang="ru-RU" sz="3200" b="1" dirty="0"/>
              <a:t> План работы на 2022 год</a:t>
            </a:r>
            <a:endParaRPr lang="en-GB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2DDD07-6561-4D63-95C9-538FA9917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5040312"/>
            <a:ext cx="9144000" cy="930205"/>
          </a:xfrm>
        </p:spPr>
        <p:txBody>
          <a:bodyPr/>
          <a:lstStyle/>
          <a:p>
            <a:r>
              <a:rPr lang="ru-RU" b="1" dirty="0"/>
              <a:t>Демеуова Рысалды Маратовна,</a:t>
            </a:r>
          </a:p>
          <a:p>
            <a:r>
              <a:rPr lang="ru-RU" dirty="0"/>
              <a:t> Координатор Секретариата СКК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815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B9DC6D80-4F69-42EC-AEF3-F5AFDB9DF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468" y="82699"/>
            <a:ext cx="11685992" cy="936104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Пороговые результаты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СКК Казахстан - 2021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8F66A2-2189-43CB-A8F4-0C3391B0D1E3}"/>
              </a:ext>
            </a:extLst>
          </p:cNvPr>
          <p:cNvSpPr txBox="1"/>
          <p:nvPr/>
        </p:nvSpPr>
        <p:spPr>
          <a:xfrm>
            <a:off x="436468" y="2158610"/>
            <a:ext cx="461665" cy="365396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Доля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(%)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 достигнутых результатов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A516BEE5-181B-4F79-9489-FAA5B239838E}"/>
              </a:ext>
            </a:extLst>
          </p:cNvPr>
          <p:cNvSpPr txBox="1"/>
          <p:nvPr/>
        </p:nvSpPr>
        <p:spPr>
          <a:xfrm>
            <a:off x="2563963" y="1074406"/>
            <a:ext cx="800100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3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0F782BBF-4FCA-4334-83F9-8F32272CFD2D}"/>
              </a:ext>
            </a:extLst>
          </p:cNvPr>
          <p:cNvSpPr txBox="1"/>
          <p:nvPr/>
        </p:nvSpPr>
        <p:spPr>
          <a:xfrm>
            <a:off x="7098253" y="1044486"/>
            <a:ext cx="1013883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1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6844B867-C69A-4344-992B-FCA175883813}"/>
              </a:ext>
            </a:extLst>
          </p:cNvPr>
          <p:cNvSpPr txBox="1"/>
          <p:nvPr/>
        </p:nvSpPr>
        <p:spPr>
          <a:xfrm>
            <a:off x="9616371" y="1061787"/>
            <a:ext cx="801159" cy="28986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4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712C09B8-EC55-4CEA-A689-BF2A45819D09}"/>
              </a:ext>
            </a:extLst>
          </p:cNvPr>
          <p:cNvSpPr txBox="1"/>
          <p:nvPr/>
        </p:nvSpPr>
        <p:spPr>
          <a:xfrm>
            <a:off x="4818806" y="1044486"/>
            <a:ext cx="1242484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2</a:t>
            </a:r>
            <a:r>
              <a:rPr lang="en-US" sz="1600" b="1" i="0" u="none" strike="noStrike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*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FBC359-78FB-4143-813C-57BA548DAA26}"/>
              </a:ext>
            </a:extLst>
          </p:cNvPr>
          <p:cNvSpPr txBox="1"/>
          <p:nvPr/>
        </p:nvSpPr>
        <p:spPr>
          <a:xfrm>
            <a:off x="0" y="6284643"/>
            <a:ext cx="2191726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Цифровые значения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3">
            <a:extLst>
              <a:ext uri="{FF2B5EF4-FFF2-40B4-BE49-F238E27FC236}">
                <a16:creationId xmlns:a16="http://schemas.microsoft.com/office/drawing/2014/main" id="{06FB4072-1104-46BC-BD34-DB47BEA57D41}"/>
              </a:ext>
            </a:extLst>
          </p:cNvPr>
          <p:cNvSpPr txBox="1"/>
          <p:nvPr/>
        </p:nvSpPr>
        <p:spPr>
          <a:xfrm>
            <a:off x="2552987" y="6242272"/>
            <a:ext cx="934464" cy="29256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i="0" u="none" strike="noStrike" dirty="0">
                <a:solidFill>
                  <a:schemeClr val="tx1"/>
                </a:solidFill>
                <a:latin typeface="Calibri"/>
                <a:cs typeface="Calibri"/>
              </a:rPr>
              <a:t>Надзор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3" name="Chart 6">
            <a:extLst>
              <a:ext uri="{FF2B5EF4-FFF2-40B4-BE49-F238E27FC236}">
                <a16:creationId xmlns:a16="http://schemas.microsoft.com/office/drawing/2014/main" id="{5D7B3EDD-711C-439D-9DFD-812C3AC9FC64}"/>
              </a:ext>
            </a:extLst>
          </p:cNvPr>
          <p:cNvGraphicFramePr>
            <a:graphicFrameLocks/>
          </p:cNvGraphicFramePr>
          <p:nvPr/>
        </p:nvGraphicFramePr>
        <p:xfrm>
          <a:off x="1109219" y="1299765"/>
          <a:ext cx="10229321" cy="494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3">
            <a:extLst>
              <a:ext uri="{FF2B5EF4-FFF2-40B4-BE49-F238E27FC236}">
                <a16:creationId xmlns:a16="http://schemas.microsoft.com/office/drawing/2014/main" id="{BF60289B-55B5-C44F-BFF9-BE75697B3AAF}"/>
              </a:ext>
            </a:extLst>
          </p:cNvPr>
          <p:cNvSpPr txBox="1"/>
          <p:nvPr/>
        </p:nvSpPr>
        <p:spPr>
          <a:xfrm>
            <a:off x="4741553" y="6242272"/>
            <a:ext cx="1242484" cy="29256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Calibri"/>
                <a:cs typeface="Calibri"/>
              </a:rPr>
              <a:t>Вовлечение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id="{488D9882-AFD5-D044-88FE-4E822EAC9417}"/>
              </a:ext>
            </a:extLst>
          </p:cNvPr>
          <p:cNvSpPr txBox="1"/>
          <p:nvPr/>
        </p:nvSpPr>
        <p:spPr>
          <a:xfrm>
            <a:off x="6680048" y="6256227"/>
            <a:ext cx="2056125" cy="26700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Calibri"/>
                <a:cs typeface="Calibri"/>
              </a:rPr>
              <a:t>Позиционирование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TextBox 3">
            <a:extLst>
              <a:ext uri="{FF2B5EF4-FFF2-40B4-BE49-F238E27FC236}">
                <a16:creationId xmlns:a16="http://schemas.microsoft.com/office/drawing/2014/main" id="{D5F634F0-BEA9-BF41-BD92-6DD460C663C1}"/>
              </a:ext>
            </a:extLst>
          </p:cNvPr>
          <p:cNvSpPr txBox="1"/>
          <p:nvPr/>
        </p:nvSpPr>
        <p:spPr>
          <a:xfrm>
            <a:off x="8831935" y="6153795"/>
            <a:ext cx="2898183" cy="45498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Calibri"/>
                <a:cs typeface="Calibri"/>
              </a:rPr>
              <a:t>Операционная деятельность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 23">
            <a:extLst>
              <a:ext uri="{FF2B5EF4-FFF2-40B4-BE49-F238E27FC236}">
                <a16:creationId xmlns:a16="http://schemas.microsoft.com/office/drawing/2014/main" id="{6483ECDC-5FAE-4E46-ABD3-3C3B01FD2BBE}"/>
              </a:ext>
            </a:extLst>
          </p:cNvPr>
          <p:cNvSpPr/>
          <p:nvPr/>
        </p:nvSpPr>
        <p:spPr>
          <a:xfrm>
            <a:off x="7030807" y="2991174"/>
            <a:ext cx="1354609" cy="3197340"/>
          </a:xfrm>
          <a:prstGeom prst="rect">
            <a:avLst/>
          </a:prstGeom>
          <a:noFill/>
          <a:ln w="19050">
            <a:solidFill>
              <a:srgbClr val="00206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F4A172F-CE6A-3245-8A55-F5ACC71C2C12}"/>
              </a:ext>
            </a:extLst>
          </p:cNvPr>
          <p:cNvSpPr txBox="1"/>
          <p:nvPr/>
        </p:nvSpPr>
        <p:spPr>
          <a:xfrm>
            <a:off x="6383919" y="2819210"/>
            <a:ext cx="16607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400" i="1" dirty="0">
                <a:solidFill>
                  <a:srgbClr val="002060"/>
                </a:solidFill>
              </a:rPr>
              <a:t>Целевая сфера </a:t>
            </a:r>
            <a:r>
              <a:rPr lang="es-CR" sz="1400" i="1" dirty="0">
                <a:solidFill>
                  <a:srgbClr val="002060"/>
                </a:solidFill>
                <a:latin typeface="Calibri" panose="020F0502020204030204"/>
              </a:rPr>
              <a:t>1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D3FFFAEC-2D3B-874A-9156-ED49079A7F3D}"/>
              </a:ext>
            </a:extLst>
          </p:cNvPr>
          <p:cNvSpPr/>
          <p:nvPr/>
        </p:nvSpPr>
        <p:spPr>
          <a:xfrm>
            <a:off x="4654970" y="2061846"/>
            <a:ext cx="1329068" cy="4099214"/>
          </a:xfrm>
          <a:prstGeom prst="rect">
            <a:avLst/>
          </a:prstGeom>
          <a:noFill/>
          <a:ln w="19050">
            <a:solidFill>
              <a:srgbClr val="00206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8C3BEF-A636-AC4C-87F3-8E68A31611FD}"/>
              </a:ext>
            </a:extLst>
          </p:cNvPr>
          <p:cNvSpPr txBox="1"/>
          <p:nvPr/>
        </p:nvSpPr>
        <p:spPr>
          <a:xfrm>
            <a:off x="3999262" y="1780884"/>
            <a:ext cx="167210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dirty="0">
                <a:solidFill>
                  <a:srgbClr val="002060"/>
                </a:solidFill>
                <a:latin typeface="Calibri" panose="020F0502020204030204"/>
              </a:rPr>
              <a:t>Целевая сфера </a:t>
            </a:r>
            <a:r>
              <a:rPr lang="es-CR" sz="1400" i="1" dirty="0">
                <a:solidFill>
                  <a:srgbClr val="002060"/>
                </a:solidFill>
                <a:latin typeface="Calibri" panose="020F0502020204030204"/>
              </a:rPr>
              <a:t>2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0963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3DDDF-D75E-48AB-852B-8C28DEE8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30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Мероприятия 2021 года по проекту ГФ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1BDA98-EE15-4289-8B10-FF3D813636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053" y="1155033"/>
            <a:ext cx="5541747" cy="5337842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3 надзорных визита </a:t>
            </a:r>
            <a:r>
              <a:rPr lang="ru-RU" dirty="0"/>
              <a:t>по проекту ГФ  (Атырауская, Павлодарская, Туркестанская области и </a:t>
            </a:r>
            <a:r>
              <a:rPr lang="ru-RU" dirty="0" err="1"/>
              <a:t>г.Шымкент</a:t>
            </a:r>
            <a:r>
              <a:rPr lang="ru-RU" dirty="0"/>
              <a:t>)</a:t>
            </a:r>
          </a:p>
          <a:p>
            <a:r>
              <a:rPr lang="ru-RU" dirty="0">
                <a:solidFill>
                  <a:srgbClr val="C00000"/>
                </a:solidFill>
              </a:rPr>
              <a:t>6 заседаний СКК </a:t>
            </a:r>
            <a:r>
              <a:rPr lang="ru-RU" dirty="0"/>
              <a:t>(28 вопросов)</a:t>
            </a:r>
          </a:p>
          <a:p>
            <a:r>
              <a:rPr lang="ru-RU" dirty="0">
                <a:solidFill>
                  <a:srgbClr val="C00000"/>
                </a:solidFill>
              </a:rPr>
              <a:t>54 рабочих встреч СКК </a:t>
            </a:r>
            <a:r>
              <a:rPr lang="ru-RU" dirty="0"/>
              <a:t>на Платформе КГН, Страновые диалоги, ПТАО, гендер, заседания организационных мандатных комитетов по выборам СКК, страновая команда ГФ, международные, национальные консультанты и Основные получатели гранта</a:t>
            </a:r>
          </a:p>
          <a:p>
            <a:r>
              <a:rPr lang="ru-RU" dirty="0">
                <a:solidFill>
                  <a:srgbClr val="C00000"/>
                </a:solidFill>
              </a:rPr>
              <a:t>3 тренинга по структуре СКК</a:t>
            </a:r>
            <a:r>
              <a:rPr lang="ru-RU" dirty="0"/>
              <a:t>, правовым вопросам, гендерной стратегии и  механизмам коммуникации с госорганами</a:t>
            </a:r>
          </a:p>
          <a:p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FEF143-1A45-4DC2-9DA2-02534E12A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155032"/>
            <a:ext cx="5541745" cy="5459128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 и представлен </a:t>
            </a:r>
            <a:r>
              <a:rPr lang="ru-RU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 организации и проведения выборов </a:t>
            </a: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неправительственного сектора СКК и альтернативы. </a:t>
            </a:r>
            <a:r>
              <a:rPr lang="ru-RU" dirty="0"/>
              <a:t>Сопровождение выборов СКК;</a:t>
            </a:r>
          </a:p>
          <a:p>
            <a:r>
              <a:rPr lang="ru-RU" dirty="0"/>
              <a:t>Привлечение </a:t>
            </a:r>
            <a:r>
              <a:rPr lang="ru-RU" dirty="0">
                <a:solidFill>
                  <a:srgbClr val="C00000"/>
                </a:solidFill>
              </a:rPr>
              <a:t>двух международных консультантов</a:t>
            </a:r>
            <a:r>
              <a:rPr lang="ru-RU" dirty="0"/>
              <a:t> разработке модуля для тренинга членов СКК, проведению тренинга </a:t>
            </a:r>
            <a:r>
              <a:rPr lang="ru-RU" dirty="0">
                <a:solidFill>
                  <a:srgbClr val="C00000"/>
                </a:solidFill>
              </a:rPr>
              <a:t>по правовым т гендерным вопросам;</a:t>
            </a:r>
            <a:endParaRPr lang="ru-RU" dirty="0"/>
          </a:p>
          <a:p>
            <a:r>
              <a:rPr lang="ru-RU" dirty="0"/>
              <a:t>Национальные консультанты </a:t>
            </a:r>
            <a:r>
              <a:rPr lang="ru-RU" dirty="0">
                <a:solidFill>
                  <a:srgbClr val="C00000"/>
                </a:solidFill>
              </a:rPr>
              <a:t>по картированию консультативно-совещательных органов </a:t>
            </a:r>
            <a:r>
              <a:rPr lang="ru-RU" dirty="0"/>
              <a:t>по вопросам здравоохранения, разработке </a:t>
            </a:r>
            <a:r>
              <a:rPr lang="ru-RU" dirty="0">
                <a:solidFill>
                  <a:srgbClr val="C00000"/>
                </a:solidFill>
              </a:rPr>
              <a:t>вопросников</a:t>
            </a:r>
            <a:r>
              <a:rPr lang="ru-RU" dirty="0"/>
              <a:t> для надзорной функции</a:t>
            </a:r>
          </a:p>
          <a:p>
            <a:r>
              <a:rPr lang="ru-RU" dirty="0"/>
              <a:t>Обновление веб-сайта СКК</a:t>
            </a:r>
          </a:p>
          <a:p>
            <a:r>
              <a:rPr lang="ru-RU" dirty="0"/>
              <a:t>Обеспечение прозрачной документации путем информирования членов и не-членов СКК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97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EA3B2-2D8C-48BE-A3F7-408456672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112"/>
            <a:ext cx="10515600" cy="6254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Результаты за 2021 год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DC03C8-D4D7-4FBA-A282-582B49A13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3680" y="706440"/>
            <a:ext cx="3982721" cy="5470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Критерий №1</a:t>
            </a:r>
          </a:p>
          <a:p>
            <a:pPr marL="0" indent="0">
              <a:buNone/>
            </a:pPr>
            <a:r>
              <a:rPr lang="ru-RU" dirty="0"/>
              <a:t>Координация процесса Странового диалога для подготовки заявок на получение финансирования:</a:t>
            </a:r>
            <a:endParaRPr lang="en-US" dirty="0"/>
          </a:p>
          <a:p>
            <a:pPr marL="0" indent="0">
              <a:buNone/>
            </a:pPr>
            <a:endParaRPr lang="ru-RU" dirty="0"/>
          </a:p>
          <a:p>
            <a:r>
              <a:rPr lang="ru-RU" sz="2000" dirty="0">
                <a:solidFill>
                  <a:srgbClr val="0000FF"/>
                </a:solidFill>
              </a:rPr>
              <a:t>По </a:t>
            </a:r>
            <a:r>
              <a:rPr lang="en-US" sz="2000" dirty="0">
                <a:solidFill>
                  <a:srgbClr val="0000FF"/>
                </a:solidFill>
              </a:rPr>
              <a:t>COVID19</a:t>
            </a:r>
            <a:r>
              <a:rPr lang="ru-RU" sz="2000" dirty="0">
                <a:solidFill>
                  <a:srgbClr val="0000FF"/>
                </a:solidFill>
              </a:rPr>
              <a:t>  - </a:t>
            </a:r>
            <a:r>
              <a:rPr lang="en-US" sz="2000" dirty="0">
                <a:solidFill>
                  <a:srgbClr val="0000FF"/>
                </a:solidFill>
              </a:rPr>
              <a:t>$</a:t>
            </a:r>
            <a:r>
              <a:rPr lang="ru-RU" sz="2000" dirty="0">
                <a:solidFill>
                  <a:srgbClr val="0000FF"/>
                </a:solidFill>
              </a:rPr>
              <a:t>4,571,550</a:t>
            </a:r>
          </a:p>
          <a:p>
            <a:endParaRPr lang="ru-RU" sz="2000" dirty="0">
              <a:solidFill>
                <a:srgbClr val="0000FF"/>
              </a:solidFill>
            </a:endParaRPr>
          </a:p>
          <a:p>
            <a:r>
              <a:rPr lang="ru-RU" sz="2000" dirty="0">
                <a:solidFill>
                  <a:srgbClr val="0000FF"/>
                </a:solidFill>
              </a:rPr>
              <a:t>По </a:t>
            </a:r>
            <a:r>
              <a:rPr lang="en-US" sz="2000" dirty="0">
                <a:solidFill>
                  <a:srgbClr val="0000FF"/>
                </a:solidFill>
              </a:rPr>
              <a:t>COVID19</a:t>
            </a:r>
            <a:r>
              <a:rPr lang="ru-RU" sz="2000" dirty="0">
                <a:solidFill>
                  <a:srgbClr val="0000FF"/>
                </a:solidFill>
              </a:rPr>
              <a:t>  - </a:t>
            </a:r>
            <a:r>
              <a:rPr lang="en-US" sz="2000" dirty="0">
                <a:solidFill>
                  <a:srgbClr val="0000FF"/>
                </a:solidFill>
              </a:rPr>
              <a:t>$</a:t>
            </a:r>
            <a:r>
              <a:rPr lang="ru-RU" sz="2000" dirty="0">
                <a:solidFill>
                  <a:srgbClr val="0000FF"/>
                </a:solidFill>
              </a:rPr>
              <a:t>3,047,699 </a:t>
            </a:r>
          </a:p>
          <a:p>
            <a:endParaRPr lang="ru-RU" sz="2000" dirty="0">
              <a:solidFill>
                <a:srgbClr val="0000FF"/>
              </a:solidFill>
            </a:endParaRPr>
          </a:p>
          <a:p>
            <a:r>
              <a:rPr lang="ru-RU" sz="2000" dirty="0">
                <a:solidFill>
                  <a:srgbClr val="0000FF"/>
                </a:solidFill>
              </a:rPr>
              <a:t>По Туберкулезу </a:t>
            </a:r>
            <a:r>
              <a:rPr lang="kk-KZ" sz="2000" dirty="0">
                <a:solidFill>
                  <a:srgbClr val="0000FF"/>
                </a:solidFill>
              </a:rPr>
              <a:t>- </a:t>
            </a:r>
            <a:r>
              <a:rPr lang="en-US" sz="2000" dirty="0">
                <a:solidFill>
                  <a:srgbClr val="0000FF"/>
                </a:solidFill>
              </a:rPr>
              <a:t>$</a:t>
            </a:r>
            <a:r>
              <a:rPr lang="ru-RU" sz="2000" dirty="0">
                <a:solidFill>
                  <a:srgbClr val="0000FF"/>
                </a:solidFill>
              </a:rPr>
              <a:t>8,040,997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451AE8-EFA8-4CCC-9B84-590E9BE6A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50080" y="763587"/>
            <a:ext cx="7508240" cy="5887470"/>
          </a:xfrm>
        </p:spPr>
        <p:txBody>
          <a:bodyPr>
            <a:noAutofit/>
          </a:bodyPr>
          <a:lstStyle/>
          <a:p>
            <a:r>
              <a:rPr lang="kk-KZ" sz="1800" dirty="0">
                <a:solidFill>
                  <a:srgbClr val="0000FF"/>
                </a:solidFill>
              </a:rPr>
              <a:t>134 представителя партнерских организаций были вовлечены работу </a:t>
            </a:r>
            <a:r>
              <a:rPr lang="ru-RU" sz="1800" dirty="0">
                <a:solidFill>
                  <a:srgbClr val="0000FF"/>
                </a:solidFill>
              </a:rPr>
              <a:t>54 совещаний/встреч</a:t>
            </a:r>
            <a:r>
              <a:rPr lang="ru-RU" sz="1800" dirty="0"/>
              <a:t>;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Представители МСМ, ЛУИН, РС, ЛЖВ, трансгендеров, медицинских работников и людей, затронутых туберкулезом, активно участвовали в инклюзивном процессе Странового диалога для разработки запроса на финансирование по</a:t>
            </a:r>
            <a:r>
              <a:rPr lang="ru-RU" sz="1800" dirty="0">
                <a:solidFill>
                  <a:srgbClr val="0000FF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COVID19</a:t>
            </a:r>
            <a:r>
              <a:rPr lang="ru-RU" sz="1800" dirty="0">
                <a:solidFill>
                  <a:srgbClr val="0000FF"/>
                </a:solidFill>
              </a:rPr>
              <a:t>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Страновые диалоги были сосредоточены на опыте ключевых групп населения и помогли определить программы и услуги, которые могут лучше соответствовать потребностям и требованиям различных сообществ.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представителей НПО и государственных организаций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также членов СКК улучшили свои знания и навыки на тренинге по правовым и гендерным вопросам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членов СКК и 2 сотрудника Секретариата СКК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прошли обучение требованиям и правилам Глобального фонда и применению Кодекса этики СКК.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Возможности </a:t>
            </a:r>
            <a:r>
              <a:rPr lang="ru-RU" sz="1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123 специалистов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туберкулезу и ВИЧ и сотрудников НПО были расширены путем участия в совещаниях по надзору.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консультационных встреч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которых модерировал надзорный комитет СКК совместно с МЗРК, ЮНЭЙДС и РНЦПЗ с участием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Евробюро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ВОЗ, страновой командой Глобального фонда, ОР и международными партнерами были завершены доступностью вопроса, связанных с программой ПТАО.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58254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1FF77C-20F9-4AD0-B13B-953E32463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365125"/>
            <a:ext cx="11287760" cy="83375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Arial Black" panose="020B0A04020102020204" pitchFamily="34" charset="0"/>
              </a:rPr>
              <a:t>Критерий 1: Процедуры по написанию Заявки по Тб на 2023-2025 годы </a:t>
            </a:r>
            <a:br>
              <a:rPr lang="ru-RU" sz="2000" b="1" dirty="0">
                <a:latin typeface="Arial Black" panose="020B0A04020102020204" pitchFamily="34" charset="0"/>
              </a:rPr>
            </a:br>
            <a:r>
              <a:rPr lang="ru-RU" sz="2000" b="1" dirty="0">
                <a:latin typeface="Arial Black" panose="020B0A04020102020204" pitchFamily="34" charset="0"/>
              </a:rPr>
              <a:t>(в процессе)</a:t>
            </a:r>
            <a:endParaRPr lang="en-US" sz="20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622913A-6339-4A68-86AB-73D3E1FF18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189093"/>
              </p:ext>
            </p:extLst>
          </p:nvPr>
        </p:nvGraphicFramePr>
        <p:xfrm>
          <a:off x="838200" y="1330960"/>
          <a:ext cx="10515603" cy="5393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440">
                  <a:extLst>
                    <a:ext uri="{9D8B030D-6E8A-4147-A177-3AD203B41FA5}">
                      <a16:colId xmlns:a16="http://schemas.microsoft.com/office/drawing/2014/main" val="3944868859"/>
                    </a:ext>
                  </a:extLst>
                </a:gridCol>
                <a:gridCol w="5582921">
                  <a:extLst>
                    <a:ext uri="{9D8B030D-6E8A-4147-A177-3AD203B41FA5}">
                      <a16:colId xmlns:a16="http://schemas.microsoft.com/office/drawing/2014/main" val="340866208"/>
                    </a:ext>
                  </a:extLst>
                </a:gridCol>
                <a:gridCol w="2103121">
                  <a:extLst>
                    <a:ext uri="{9D8B030D-6E8A-4147-A177-3AD203B41FA5}">
                      <a16:colId xmlns:a16="http://schemas.microsoft.com/office/drawing/2014/main" val="2067623563"/>
                    </a:ext>
                  </a:extLst>
                </a:gridCol>
                <a:gridCol w="2103121">
                  <a:extLst>
                    <a:ext uri="{9D8B030D-6E8A-4147-A177-3AD203B41FA5}">
                      <a16:colId xmlns:a16="http://schemas.microsoft.com/office/drawing/2014/main" val="3173232154"/>
                    </a:ext>
                  </a:extLst>
                </a:gridCol>
              </a:tblGrid>
              <a:tr h="367290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Мероприятия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301021388"/>
                  </a:ext>
                </a:extLst>
              </a:tr>
              <a:tr h="189591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Согласовать действующий состав РГ, который работал над заявкой по </a:t>
                      </a:r>
                      <a:r>
                        <a:rPr lang="en-US" dirty="0"/>
                        <a:t>COVID19</a:t>
                      </a:r>
                      <a:r>
                        <a:rPr lang="ru-RU" dirty="0"/>
                        <a:t>. РГ приступить к разработке заявки совместно с ННЦФ МЗРК и ОР</a:t>
                      </a:r>
                      <a:endParaRPr lang="en-US" dirty="0"/>
                    </a:p>
                  </a:txBody>
                  <a:tcPr marL="91441" marR="91441"/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1) </a:t>
                      </a:r>
                      <a:r>
                        <a:rPr lang="ru-RU" dirty="0" err="1"/>
                        <a:t>Аденов</a:t>
                      </a:r>
                      <a:r>
                        <a:rPr lang="ru-RU" dirty="0"/>
                        <a:t> М., ННЦФ</a:t>
                      </a:r>
                    </a:p>
                    <a:p>
                      <a:r>
                        <a:rPr lang="ru-RU" dirty="0"/>
                        <a:t>2) Исмаилов Ш.Ш., ГРПГФ</a:t>
                      </a:r>
                    </a:p>
                    <a:p>
                      <a:r>
                        <a:rPr lang="ru-RU" dirty="0"/>
                        <a:t>3) Токтабаянов А., </a:t>
                      </a:r>
                      <a:r>
                        <a:rPr lang="en-US" dirty="0"/>
                        <a:t>USAID</a:t>
                      </a:r>
                      <a:endParaRPr lang="ru-RU" dirty="0"/>
                    </a:p>
                    <a:p>
                      <a:r>
                        <a:rPr lang="ru-RU" dirty="0"/>
                        <a:t>4) Пак С., </a:t>
                      </a:r>
                      <a:r>
                        <a:rPr lang="en-US" dirty="0"/>
                        <a:t>KNCV</a:t>
                      </a:r>
                      <a:endParaRPr lang="ru-RU" dirty="0"/>
                    </a:p>
                    <a:p>
                      <a:r>
                        <a:rPr lang="ru-RU" dirty="0"/>
                        <a:t>5) Идрисова Р., Санат </a:t>
                      </a:r>
                      <a:r>
                        <a:rPr lang="ru-RU" dirty="0" err="1"/>
                        <a:t>Алеми</a:t>
                      </a:r>
                      <a:endParaRPr lang="ru-RU" dirty="0"/>
                    </a:p>
                    <a:p>
                      <a:r>
                        <a:rPr lang="ru-RU" dirty="0"/>
                        <a:t>6) Кушербаева Л., </a:t>
                      </a:r>
                      <a:r>
                        <a:rPr lang="ru-RU" dirty="0" err="1"/>
                        <a:t>КЛЗТб</a:t>
                      </a:r>
                      <a:endParaRPr lang="ru-RU" dirty="0"/>
                    </a:p>
                    <a:p>
                      <a:r>
                        <a:rPr lang="ru-RU" dirty="0"/>
                        <a:t>7) </a:t>
                      </a:r>
                      <a:r>
                        <a:rPr lang="ru-RU" dirty="0" err="1"/>
                        <a:t>Тургумбаев</a:t>
                      </a:r>
                      <a:r>
                        <a:rPr lang="ru-RU" dirty="0"/>
                        <a:t> Б. </a:t>
                      </a:r>
                      <a:r>
                        <a:rPr lang="ru-RU" dirty="0" err="1"/>
                        <a:t>Каз</a:t>
                      </a:r>
                      <a:r>
                        <a:rPr lang="ru-RU" dirty="0"/>
                        <a:t> сеть по Тб</a:t>
                      </a:r>
                      <a:endParaRPr lang="en-US" dirty="0"/>
                    </a:p>
                  </a:txBody>
                  <a:tcPr marL="91441" marR="9144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535208"/>
                  </a:ext>
                </a:extLst>
              </a:tr>
              <a:tr h="36729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Консультанты ЮСАИД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921423665"/>
                  </a:ext>
                </a:extLst>
              </a:tr>
              <a:tr h="37816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Опубликованы объявления в Казахстанской правде и сделаны рассылки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372982431"/>
                  </a:ext>
                </a:extLst>
              </a:tr>
              <a:tr h="36729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Совещания с центрами фтизиатрии 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503334735"/>
                  </a:ext>
                </a:extLst>
              </a:tr>
              <a:tr h="63395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Члены и не-члены СКК, надзорный комитет, рабочая группа и МЗРК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608182694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Письма в международные организации 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245054612"/>
                  </a:ext>
                </a:extLst>
              </a:tr>
              <a:tr h="63395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Письмо в МЗРК о государственному вкладу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720806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820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98D37-8223-4231-815C-84E9CAAE7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9974" y="341645"/>
            <a:ext cx="4217691" cy="33939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Надзорная функция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B62700-8C50-4ACC-B2F1-E64D66AF8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726" y="1009048"/>
            <a:ext cx="5553075" cy="532031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комитет по надзору СКК были избраны 5 национальных и международных экспертов по заболеваниям, закупкам, управленческим навыкам и представители ключевого затронутого населения. Комитет по надзору СКК соответствует требованиям ГФ и полностью функционален. </a:t>
            </a:r>
          </a:p>
          <a:p>
            <a:endParaRPr lang="ru-RU" dirty="0"/>
          </a:p>
          <a:p>
            <a:r>
              <a:rPr lang="ru-RU" dirty="0"/>
              <a:t>19 организаций: 9 государственных медицинских учреждений и 10 местных организаций гражданского общества посетили Комитет по надзору во время 3-х визитов (Атырауская, Павлодарская и </a:t>
            </a:r>
            <a:r>
              <a:rPr lang="ru-RU" dirty="0" err="1"/>
              <a:t>г.Шымкент</a:t>
            </a:r>
            <a:r>
              <a:rPr lang="ru-RU" dirty="0"/>
              <a:t>, Туркестанская).</a:t>
            </a:r>
          </a:p>
          <a:p>
            <a:endParaRPr lang="ru-RU" dirty="0"/>
          </a:p>
          <a:p>
            <a:r>
              <a:rPr lang="ru-RU" dirty="0"/>
              <a:t>Было проведено 3 встреч (1 спот-чек и 2 встречи по итогам года) с участием программных и финансовых специалистов Price Water House Cooper - местных агентов фонда для обсуждения результатов МАФ и информирования надзорного комитета СКК для устранения пробелов.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3D071A-2083-476C-A7D1-656CE55D9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4760" y="1598169"/>
            <a:ext cx="5181600" cy="41420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Встречи с руководителями Областных управлений здравоохранения:</a:t>
            </a:r>
          </a:p>
          <a:p>
            <a:r>
              <a:rPr lang="ru-RU" dirty="0"/>
              <a:t>По увеличению объема финансирования в рамках государственного социального заказа для НПО; </a:t>
            </a:r>
          </a:p>
          <a:p>
            <a:r>
              <a:rPr lang="ru-RU" dirty="0"/>
              <a:t>Обеспечение устойчивого финансирования для программ по ВИЧ/СПИДу и ТБ; </a:t>
            </a:r>
          </a:p>
          <a:p>
            <a:r>
              <a:rPr lang="ru-RU" dirty="0"/>
              <a:t>Необходимость включения представителей НПО в Общественные советы при Управлениях здравоохранения областей.</a:t>
            </a:r>
          </a:p>
          <a:p>
            <a:r>
              <a:rPr lang="ru-RU" dirty="0"/>
              <a:t>Предложения выдвинутые руководителями служб и НПО в зависимости от ситуаций.</a:t>
            </a:r>
          </a:p>
        </p:txBody>
      </p:sp>
    </p:spTree>
    <p:extLst>
      <p:ext uri="{BB962C8B-B14F-4D97-AF65-F5344CB8AC3E}">
        <p14:creationId xmlns:p14="http://schemas.microsoft.com/office/powerpoint/2010/main" val="508941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6C251-1CD2-4219-B68E-7301FC935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158622"/>
            <a:ext cx="10515600" cy="264795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Black" panose="020B0A04020102020204" pitchFamily="34" charset="0"/>
              </a:rPr>
              <a:t>Проект ЮНЭЙДС (УБРАФ)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E383F9DB-6C47-4E48-95AE-FA9072CD8BD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21890900"/>
              </p:ext>
            </p:extLst>
          </p:nvPr>
        </p:nvGraphicFramePr>
        <p:xfrm>
          <a:off x="274320" y="629921"/>
          <a:ext cx="11602720" cy="5868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840">
                  <a:extLst>
                    <a:ext uri="{9D8B030D-6E8A-4147-A177-3AD203B41FA5}">
                      <a16:colId xmlns:a16="http://schemas.microsoft.com/office/drawing/2014/main" val="3527589173"/>
                    </a:ext>
                  </a:extLst>
                </a:gridCol>
                <a:gridCol w="1960880">
                  <a:extLst>
                    <a:ext uri="{9D8B030D-6E8A-4147-A177-3AD203B41FA5}">
                      <a16:colId xmlns:a16="http://schemas.microsoft.com/office/drawing/2014/main" val="1352578854"/>
                    </a:ext>
                  </a:extLst>
                </a:gridCol>
                <a:gridCol w="2489661">
                  <a:extLst>
                    <a:ext uri="{9D8B030D-6E8A-4147-A177-3AD203B41FA5}">
                      <a16:colId xmlns:a16="http://schemas.microsoft.com/office/drawing/2014/main" val="1068352774"/>
                    </a:ext>
                  </a:extLst>
                </a:gridCol>
                <a:gridCol w="1541399">
                  <a:extLst>
                    <a:ext uri="{9D8B030D-6E8A-4147-A177-3AD203B41FA5}">
                      <a16:colId xmlns:a16="http://schemas.microsoft.com/office/drawing/2014/main" val="338511680"/>
                    </a:ext>
                  </a:extLst>
                </a:gridCol>
                <a:gridCol w="2107269">
                  <a:extLst>
                    <a:ext uri="{9D8B030D-6E8A-4147-A177-3AD203B41FA5}">
                      <a16:colId xmlns:a16="http://schemas.microsoft.com/office/drawing/2014/main" val="3469125878"/>
                    </a:ext>
                  </a:extLst>
                </a:gridCol>
                <a:gridCol w="1735671">
                  <a:extLst>
                    <a:ext uri="{9D8B030D-6E8A-4147-A177-3AD203B41FA5}">
                      <a16:colId xmlns:a16="http://schemas.microsoft.com/office/drawing/2014/main" val="449232234"/>
                    </a:ext>
                  </a:extLst>
                </a:gridCol>
              </a:tblGrid>
              <a:tr h="436879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Модули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84C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Более 40 представителей ОГО 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84C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 участников совещания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84C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О платформе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Школа парламентариев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представителей 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742254"/>
                  </a:ext>
                </a:extLst>
              </a:tr>
              <a:tr h="5045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Разработаны Модули «Усиление форм взаимодействия и сотрудничества гражданского общества с Парламентом Республики Казахстан и Министерством здравоохранения Республики Казахстан».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4C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прошли обучение по вопросам улучшения взаимодействия между ОГО, государственных органов и Парламентом Республики Казахстан и участия в процессе разработки законодательства.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4C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партнеров, включая депутатов Парламента, международных организаци</a:t>
                      </a:r>
                      <a:r>
                        <a:rPr lang="ru-RU" sz="1600" b="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й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государственных, НПО и КГН обсудили пути более тесного сотрудничества между гражданским обществом и парламентом для улучшения сотрудничества в ответ на ВИЧ и туберкулез, обеспечения совместных усилий по устранению стигмы и дискриминации, чтобы не оставлять никого позади.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4C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Разработаны Внутренние политики и Положения о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Платформе 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организаций гражданского общества «Здоровье нации и права человека» (совместно с Фондом развития Парламентаризма)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 ключевых групп населения путем интеграции в Программу государственного социального заказа Министерства информации и общественного развития, где бывшие и действующие парламентарии делятся своими знаниями и опытом. (совместно с Фондом развития Парламентаризма)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НПО были обучены по составлению запросов в государственные организации на примерах, собранных силами самих НПО.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50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836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7924C-EEDA-45CB-B19C-4DC3C6BF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155"/>
          </a:xfrm>
        </p:spPr>
        <p:txBody>
          <a:bodyPr/>
          <a:lstStyle/>
          <a:p>
            <a:r>
              <a:rPr lang="kk-KZ" b="1" dirty="0"/>
              <a:t>Формы отчётов</a:t>
            </a:r>
            <a:endParaRPr lang="en-US" b="1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4C7A25FE-EF06-4583-B277-0F9BA645236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t="19496" r="47549"/>
          <a:stretch/>
        </p:blipFill>
        <p:spPr>
          <a:xfrm>
            <a:off x="717521" y="1458119"/>
            <a:ext cx="5024518" cy="4790281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A52F266-1BB0-4747-B942-6CC765F73B9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88" t="25185" r="65167" b="6667"/>
          <a:stretch/>
        </p:blipFill>
        <p:spPr>
          <a:xfrm>
            <a:off x="6096000" y="1458119"/>
            <a:ext cx="4754880" cy="4673600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B36F03CB-615D-423B-A8CC-7F7128272C92}"/>
              </a:ext>
            </a:extLst>
          </p:cNvPr>
          <p:cNvSpPr/>
          <p:nvPr/>
        </p:nvSpPr>
        <p:spPr>
          <a:xfrm>
            <a:off x="6156960" y="5847397"/>
            <a:ext cx="4632960" cy="568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ED27893E-60E0-43DB-91BF-0A706E1D4BF6}"/>
              </a:ext>
            </a:extLst>
          </p:cNvPr>
          <p:cNvSpPr/>
          <p:nvPr/>
        </p:nvSpPr>
        <p:spPr>
          <a:xfrm>
            <a:off x="913300" y="5579129"/>
            <a:ext cx="4632960" cy="568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19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007EC-F3A6-4F7B-B996-2DFBD8B1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Заключение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C2FE7-B23A-41F2-B6D6-F72387F0C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95" y="927652"/>
            <a:ext cx="11178027" cy="547314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Диапазон опыта СКК и перспектив объединяется, чтобы максимизировать воздействие программ, обеспечивая охват наиболее нуждающихся людей и достижение намеченных результатов. </a:t>
            </a:r>
            <a:endParaRPr lang="en-US" dirty="0"/>
          </a:p>
          <a:p>
            <a:r>
              <a:rPr lang="ru-RU" dirty="0"/>
              <a:t>Кворум и представленность разных секторов, а также чёткая пропорция может </a:t>
            </a:r>
            <a:r>
              <a:rPr lang="ru-RU" b="1" u="sng" dirty="0"/>
              <a:t>предотвратить</a:t>
            </a:r>
            <a:r>
              <a:rPr lang="ru-RU" dirty="0"/>
              <a:t> менее эффективные решения СКК устраняя, доминирование одной группы в обсуждении. </a:t>
            </a:r>
            <a:endParaRPr lang="en-US" dirty="0"/>
          </a:p>
          <a:p>
            <a:r>
              <a:rPr lang="ru-RU" dirty="0"/>
              <a:t>Личные конфликты между членами СКК, с сообществами или партнерами, влияние организаций с конфликтами интересов, иногда также усложняют или затягивают процесс принятия решений. </a:t>
            </a:r>
          </a:p>
          <a:p>
            <a:r>
              <a:rPr lang="ru-RU" dirty="0"/>
              <a:t>СКК с руководством из разных структур и надежным секретариатом, как правило, гораздо более эффективны.</a:t>
            </a:r>
          </a:p>
          <a:p>
            <a:r>
              <a:rPr lang="ru-RU" dirty="0"/>
              <a:t>Немало важно, финансирование СКК именно независимым сектором, что  позволит СКК принимать решения прозрачно.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91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0853D7-0E48-4DDF-ADCA-0488D7446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062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План на 2022 год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3AB518-F464-4FBC-8A53-6496B7911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7188"/>
            <a:ext cx="11009671" cy="5155686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 надзорных визита по проекту ГФ  (Определить регионы надзорному комитету СКК);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 менее 2-х заседаний СКК;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Рабочие встречи СКК на Платформе КГН;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Совещание с Министерством труда и социальной защиты;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Поддержка программы ПТАО (совещания, встречи, связанные с результатами);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Визиты к Основным получателям гранта в конце года;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Совещания с участием МАФ по итогам года;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 тренинга для членов СКК и надзорного комитета СКК вводный курс для новых членов СКК, разработка кодекса этики и обновление политики по управлению конфликтами интересов, тренинг для всех новых членов СКК по Кодексу этики, по правовым и гендерным вопросам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706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8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b="1" dirty="0">
                <a:solidFill>
                  <a:srgbClr val="008000"/>
                </a:solidFill>
                <a:latin typeface="Myriad Roman" charset="0"/>
              </a:rPr>
              <a:t>Основные участники</a:t>
            </a:r>
            <a:endParaRPr lang="fr-FR" b="1" dirty="0">
              <a:solidFill>
                <a:srgbClr val="008000"/>
              </a:solidFill>
              <a:latin typeface="Myriad Roman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1644651"/>
            <a:ext cx="57785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606550" y="2190751"/>
            <a:ext cx="99695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800" dirty="0"/>
              <a:t>ГФ</a:t>
            </a:r>
            <a:endParaRPr lang="fr-FR" sz="180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660651" y="2332038"/>
            <a:ext cx="1217613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e 40"/>
          <p:cNvGrpSpPr>
            <a:grpSpLocks/>
          </p:cNvGrpSpPr>
          <p:nvPr/>
        </p:nvGrpSpPr>
        <p:grpSpPr bwMode="auto">
          <a:xfrm>
            <a:off x="8797926" y="3119439"/>
            <a:ext cx="1546225" cy="847725"/>
            <a:chOff x="4426186" y="5699653"/>
            <a:chExt cx="1499689" cy="857026"/>
          </a:xfrm>
        </p:grpSpPr>
        <p:sp>
          <p:nvSpPr>
            <p:cNvPr id="31" name="Émoticône 30"/>
            <p:cNvSpPr/>
            <p:nvPr/>
          </p:nvSpPr>
          <p:spPr>
            <a:xfrm>
              <a:off x="4935834" y="5699653"/>
              <a:ext cx="455758" cy="503944"/>
            </a:xfrm>
            <a:prstGeom prst="smileyFac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436" name="ZoneTexte 39"/>
            <p:cNvSpPr txBox="1">
              <a:spLocks noChangeArrowheads="1"/>
            </p:cNvSpPr>
            <p:nvPr/>
          </p:nvSpPr>
          <p:spPr bwMode="auto">
            <a:xfrm>
              <a:off x="4426186" y="6183667"/>
              <a:ext cx="1499689" cy="3730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800" b="1" dirty="0"/>
                <a:t>ОП</a:t>
              </a:r>
              <a:endParaRPr lang="fr-FR" sz="1800" b="1" dirty="0"/>
            </a:p>
          </p:txBody>
        </p:sp>
      </p:grp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695701" y="2557464"/>
            <a:ext cx="10906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400" dirty="0"/>
              <a:t>СТРАНА</a:t>
            </a:r>
            <a:endParaRPr lang="fr-FR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760" y="2132856"/>
            <a:ext cx="648072" cy="432048"/>
          </a:xfrm>
          <a:prstGeom prst="rect">
            <a:avLst/>
          </a:prstGeom>
        </p:spPr>
      </p:pic>
      <p:cxnSp>
        <p:nvCxnSpPr>
          <p:cNvPr id="15" name="Connecteur droit avec flèche 14"/>
          <p:cNvCxnSpPr/>
          <p:nvPr/>
        </p:nvCxnSpPr>
        <p:spPr>
          <a:xfrm>
            <a:off x="4670425" y="2332038"/>
            <a:ext cx="598488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5194300" y="2084389"/>
            <a:ext cx="96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b="1" dirty="0"/>
              <a:t>СКК</a:t>
            </a:r>
            <a:endParaRPr lang="fr-FR" sz="1800" b="1" dirty="0"/>
          </a:p>
        </p:txBody>
      </p:sp>
      <p:sp>
        <p:nvSpPr>
          <p:cNvPr id="20" name="Accolade fermante 19"/>
          <p:cNvSpPr/>
          <p:nvPr/>
        </p:nvSpPr>
        <p:spPr>
          <a:xfrm>
            <a:off x="5927726" y="2016125"/>
            <a:ext cx="284163" cy="54133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6173789" y="1814514"/>
            <a:ext cx="21605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200" b="1" dirty="0"/>
              <a:t>ПРАВИТЕЛЬСТВО (8 министерств)</a:t>
            </a:r>
            <a:endParaRPr lang="fr-FR" sz="1200" b="1" dirty="0"/>
          </a:p>
          <a:p>
            <a:pPr eaLnBrk="1" hangingPunct="1"/>
            <a:r>
              <a:rPr lang="ru-RU" sz="1200" b="1" dirty="0"/>
              <a:t>НПО</a:t>
            </a:r>
            <a:endParaRPr lang="fr-FR" sz="1200" b="1" dirty="0"/>
          </a:p>
          <a:p>
            <a:pPr eaLnBrk="1" hangingPunct="1"/>
            <a:r>
              <a:rPr lang="ru-RU" sz="1200" b="1" dirty="0"/>
              <a:t>МЕЖД.ОРГ.</a:t>
            </a:r>
            <a:endParaRPr lang="fr-FR" sz="1200" b="1" dirty="0"/>
          </a:p>
          <a:p>
            <a:pPr eaLnBrk="1" hangingPunct="1"/>
            <a:r>
              <a:rPr lang="ru-RU" sz="1200" b="1" dirty="0"/>
              <a:t>ЛЖВ</a:t>
            </a:r>
            <a:endParaRPr lang="fr-FR" sz="1200" b="1" dirty="0"/>
          </a:p>
        </p:txBody>
      </p: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6240017" y="1412777"/>
            <a:ext cx="25352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400" i="1" dirty="0"/>
              <a:t>координирует</a:t>
            </a:r>
            <a:r>
              <a:rPr lang="fr-FR" sz="1400" i="1" dirty="0"/>
              <a:t> &amp; </a:t>
            </a:r>
            <a:r>
              <a:rPr lang="ru-RU" sz="1400" i="1" dirty="0"/>
              <a:t>подает</a:t>
            </a:r>
            <a:endParaRPr lang="fr-FR" sz="1400" i="1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7319964" y="2332038"/>
            <a:ext cx="504825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8904312" y="2564905"/>
            <a:ext cx="10801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ru-RU" sz="1400" i="1" dirty="0"/>
              <a:t>выбирает</a:t>
            </a:r>
            <a:endParaRPr lang="fr-FR" sz="1400" i="1" dirty="0"/>
          </a:p>
        </p:txBody>
      </p:sp>
      <p:grpSp>
        <p:nvGrpSpPr>
          <p:cNvPr id="136" name="Groupe 135"/>
          <p:cNvGrpSpPr>
            <a:grpSpLocks/>
          </p:cNvGrpSpPr>
          <p:nvPr/>
        </p:nvGrpSpPr>
        <p:grpSpPr bwMode="auto">
          <a:xfrm>
            <a:off x="7918450" y="1762125"/>
            <a:ext cx="2749550" cy="768350"/>
            <a:chOff x="6393774" y="1762700"/>
            <a:chExt cx="2750226" cy="767409"/>
          </a:xfrm>
        </p:grpSpPr>
        <p:sp>
          <p:nvSpPr>
            <p:cNvPr id="23" name="Organigramme : Multidocument 22"/>
            <p:cNvSpPr/>
            <p:nvPr/>
          </p:nvSpPr>
          <p:spPr>
            <a:xfrm>
              <a:off x="6393774" y="1929184"/>
              <a:ext cx="1130578" cy="600925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b="1" dirty="0">
                  <a:solidFill>
                    <a:schemeClr val="tx1"/>
                  </a:solidFill>
                </a:rPr>
                <a:t>СТРАНОВАЯ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chemeClr val="tx1"/>
                  </a:solidFill>
                </a:rPr>
                <a:t>ЗАЯВКА</a:t>
              </a:r>
              <a:endParaRPr lang="fr-F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438" name="ZoneTexte 36"/>
            <p:cNvSpPr txBox="1">
              <a:spLocks noChangeArrowheads="1"/>
            </p:cNvSpPr>
            <p:nvPr/>
          </p:nvSpPr>
          <p:spPr bwMode="auto">
            <a:xfrm>
              <a:off x="7524327" y="1762700"/>
              <a:ext cx="1619673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7800" indent="-1778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/>
                <a:t>ЦЕЛИ</a:t>
              </a:r>
              <a:endParaRPr lang="fr-FR" sz="140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/>
                <a:t>задачи</a:t>
              </a:r>
              <a:endParaRPr lang="fr-FR" sz="140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/>
                <a:t>мероприятия</a:t>
              </a:r>
              <a:endParaRPr lang="fr-FR" sz="1400" b="1" i="1" dirty="0"/>
            </a:p>
          </p:txBody>
        </p:sp>
      </p:grpSp>
      <p:cxnSp>
        <p:nvCxnSpPr>
          <p:cNvPr id="1038" name="Connecteur droit avec flèche 1037"/>
          <p:cNvCxnSpPr>
            <a:stCxn id="23" idx="2"/>
            <a:endCxn id="31" idx="0"/>
          </p:cNvCxnSpPr>
          <p:nvPr/>
        </p:nvCxnSpPr>
        <p:spPr>
          <a:xfrm>
            <a:off x="8404226" y="2506664"/>
            <a:ext cx="1154113" cy="612775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e 139"/>
          <p:cNvGrpSpPr>
            <a:grpSpLocks/>
          </p:cNvGrpSpPr>
          <p:nvPr/>
        </p:nvGrpSpPr>
        <p:grpSpPr bwMode="auto">
          <a:xfrm>
            <a:off x="2105026" y="2563813"/>
            <a:ext cx="7466013" cy="2030412"/>
            <a:chOff x="581247" y="2563089"/>
            <a:chExt cx="7466272" cy="2031271"/>
          </a:xfrm>
        </p:grpSpPr>
        <p:sp>
          <p:nvSpPr>
            <p:cNvPr id="61" name="Carré corné 60"/>
            <p:cNvSpPr/>
            <p:nvPr/>
          </p:nvSpPr>
          <p:spPr>
            <a:xfrm>
              <a:off x="1136891" y="3855861"/>
              <a:ext cx="1214480" cy="738499"/>
            </a:xfrm>
            <a:prstGeom prst="foldedCorner">
              <a:avLst/>
            </a:prstGeom>
            <a:solidFill>
              <a:schemeClr val="accent3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b="1" dirty="0">
                  <a:solidFill>
                    <a:schemeClr val="tx1"/>
                  </a:solidFill>
                </a:rPr>
                <a:t>ГРАНТОВЫЙ ДОГОВОР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48" name="Connecteur en angle 1047"/>
            <p:cNvCxnSpPr>
              <a:stCxn id="3" idx="2"/>
              <a:endCxn id="61" idx="1"/>
            </p:cNvCxnSpPr>
            <p:nvPr/>
          </p:nvCxnSpPr>
          <p:spPr>
            <a:xfrm rot="16200000" flipH="1">
              <a:off x="28455" y="3115881"/>
              <a:ext cx="1661228" cy="555644"/>
            </a:xfrm>
            <a:prstGeom prst="bentConnector2">
              <a:avLst/>
            </a:prstGeom>
            <a:ln w="4762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Connecteur en angle 1051"/>
            <p:cNvCxnSpPr>
              <a:stCxn id="61" idx="3"/>
              <a:endCxn id="16436" idx="0"/>
            </p:cNvCxnSpPr>
            <p:nvPr/>
          </p:nvCxnSpPr>
          <p:spPr>
            <a:xfrm flipV="1">
              <a:off x="2351371" y="3598577"/>
              <a:ext cx="5696148" cy="625740"/>
            </a:xfrm>
            <a:prstGeom prst="bentConnector4">
              <a:avLst>
                <a:gd name="adj1" fmla="val 43214"/>
                <a:gd name="adj2" fmla="val 85314"/>
              </a:avLst>
            </a:prstGeom>
            <a:ln w="47625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9" name="Connecteur en angle 1058"/>
          <p:cNvCxnSpPr>
            <a:stCxn id="23" idx="0"/>
            <a:endCxn id="3" idx="0"/>
          </p:cNvCxnSpPr>
          <p:nvPr/>
        </p:nvCxnSpPr>
        <p:spPr>
          <a:xfrm rot="16200000" flipH="1" flipV="1">
            <a:off x="5202239" y="-1168400"/>
            <a:ext cx="261937" cy="6456363"/>
          </a:xfrm>
          <a:prstGeom prst="bentConnector3">
            <a:avLst>
              <a:gd name="adj1" fmla="val -87462"/>
            </a:avLst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>
            <a:spLocks noChangeArrowheads="1"/>
          </p:cNvSpPr>
          <p:nvPr/>
        </p:nvSpPr>
        <p:spPr bwMode="auto">
          <a:xfrm>
            <a:off x="6691314" y="3783013"/>
            <a:ext cx="14929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i="1" dirty="0"/>
              <a:t>подписывает</a:t>
            </a:r>
            <a:endParaRPr lang="fr-FR" sz="1600" i="1" dirty="0"/>
          </a:p>
        </p:txBody>
      </p:sp>
      <p:grpSp>
        <p:nvGrpSpPr>
          <p:cNvPr id="137" name="Groupe 136"/>
          <p:cNvGrpSpPr>
            <a:grpSpLocks/>
          </p:cNvGrpSpPr>
          <p:nvPr/>
        </p:nvGrpSpPr>
        <p:grpSpPr bwMode="auto">
          <a:xfrm>
            <a:off x="9198859" y="3782462"/>
            <a:ext cx="1512298" cy="1393474"/>
            <a:chOff x="7675544" y="3781936"/>
            <a:chExt cx="1510733" cy="1393780"/>
          </a:xfrm>
        </p:grpSpPr>
        <p:grpSp>
          <p:nvGrpSpPr>
            <p:cNvPr id="1075" name="Groupe 1074"/>
            <p:cNvGrpSpPr/>
            <p:nvPr/>
          </p:nvGrpSpPr>
          <p:grpSpPr>
            <a:xfrm>
              <a:off x="7675544" y="4420573"/>
              <a:ext cx="801825" cy="442477"/>
              <a:chOff x="7690510" y="4117799"/>
              <a:chExt cx="801825" cy="442477"/>
            </a:xfrm>
            <a:solidFill>
              <a:srgbClr val="FFFF99"/>
            </a:solidFill>
          </p:grpSpPr>
          <p:sp>
            <p:nvSpPr>
              <p:cNvPr id="117" name="Émoticône 116"/>
              <p:cNvSpPr/>
              <p:nvPr/>
            </p:nvSpPr>
            <p:spPr>
              <a:xfrm>
                <a:off x="7690510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18" name="Émoticône 117"/>
              <p:cNvSpPr/>
              <p:nvPr/>
            </p:nvSpPr>
            <p:spPr>
              <a:xfrm>
                <a:off x="7918285" y="4117799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19" name="Émoticône 118"/>
              <p:cNvSpPr/>
              <p:nvPr/>
            </p:nvSpPr>
            <p:spPr>
              <a:xfrm>
                <a:off x="8175991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cxnSp>
          <p:nvCxnSpPr>
            <p:cNvPr id="1077" name="Connecteur droit avec flèche 1076"/>
            <p:cNvCxnSpPr>
              <a:cxnSpLocks/>
            </p:cNvCxnSpPr>
            <p:nvPr/>
          </p:nvCxnSpPr>
          <p:spPr>
            <a:xfrm>
              <a:off x="7977616" y="3968037"/>
              <a:ext cx="14272" cy="452537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30" name="ZoneTexte 123"/>
            <p:cNvSpPr txBox="1">
              <a:spLocks noChangeArrowheads="1"/>
            </p:cNvSpPr>
            <p:nvPr/>
          </p:nvSpPr>
          <p:spPr bwMode="auto">
            <a:xfrm>
              <a:off x="7981297" y="3781936"/>
              <a:ext cx="1204980" cy="307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400" i="1" dirty="0"/>
                <a:t>выбирает</a:t>
              </a:r>
              <a:endParaRPr lang="fr-FR" sz="1400" i="1" dirty="0"/>
            </a:p>
          </p:txBody>
        </p:sp>
        <p:sp>
          <p:nvSpPr>
            <p:cNvPr id="16431" name="ZoneTexte 124"/>
            <p:cNvSpPr txBox="1">
              <a:spLocks noChangeArrowheads="1"/>
            </p:cNvSpPr>
            <p:nvPr/>
          </p:nvSpPr>
          <p:spPr bwMode="auto">
            <a:xfrm>
              <a:off x="7680154" y="4837162"/>
              <a:ext cx="9617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b="1" dirty="0"/>
                <a:t>СП</a:t>
              </a:r>
              <a:endParaRPr lang="fr-FR" sz="1600" b="1" dirty="0"/>
            </a:p>
          </p:txBody>
        </p:sp>
      </p:grpSp>
      <p:grpSp>
        <p:nvGrpSpPr>
          <p:cNvPr id="138" name="Groupe 137"/>
          <p:cNvGrpSpPr>
            <a:grpSpLocks/>
          </p:cNvGrpSpPr>
          <p:nvPr/>
        </p:nvGrpSpPr>
        <p:grpSpPr bwMode="auto">
          <a:xfrm>
            <a:off x="3268663" y="3848101"/>
            <a:ext cx="5884862" cy="1693863"/>
            <a:chOff x="1744524" y="3848561"/>
            <a:chExt cx="5885260" cy="1692730"/>
          </a:xfrm>
        </p:grpSpPr>
        <p:sp>
          <p:nvSpPr>
            <p:cNvPr id="16424" name="ZoneTexte 108"/>
            <p:cNvSpPr txBox="1">
              <a:spLocks noChangeArrowheads="1"/>
            </p:cNvSpPr>
            <p:nvPr/>
          </p:nvSpPr>
          <p:spPr bwMode="auto">
            <a:xfrm>
              <a:off x="3221704" y="4586838"/>
              <a:ext cx="3348675" cy="338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i="1" dirty="0"/>
                <a:t>Реализует проект по гранту ГФ</a:t>
              </a:r>
              <a:endParaRPr lang="fr-FR" sz="1600" i="1" dirty="0"/>
            </a:p>
          </p:txBody>
        </p:sp>
        <p:grpSp>
          <p:nvGrpSpPr>
            <p:cNvPr id="16425" name="Groupe 104"/>
            <p:cNvGrpSpPr>
              <a:grpSpLocks/>
            </p:cNvGrpSpPr>
            <p:nvPr/>
          </p:nvGrpSpPr>
          <p:grpSpPr bwMode="auto">
            <a:xfrm>
              <a:off x="1744524" y="3848561"/>
              <a:ext cx="5885260" cy="1692730"/>
              <a:chOff x="1655654" y="3618107"/>
              <a:chExt cx="5885260" cy="1692730"/>
            </a:xfrm>
          </p:grpSpPr>
          <p:sp>
            <p:nvSpPr>
              <p:cNvPr id="1079" name="Accolade ouvrante 1078"/>
              <p:cNvSpPr/>
              <p:nvPr/>
            </p:nvSpPr>
            <p:spPr>
              <a:xfrm>
                <a:off x="6974139" y="3618107"/>
                <a:ext cx="566775" cy="1692730"/>
              </a:xfrm>
              <a:prstGeom prst="leftBrace">
                <a:avLst>
                  <a:gd name="adj1" fmla="val 8333"/>
                  <a:gd name="adj2" fmla="val 67603"/>
                </a:avLst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1085" name="Connecteur en angle 1084"/>
              <p:cNvCxnSpPr>
                <a:stCxn id="1079" idx="1"/>
                <a:endCxn id="61" idx="2"/>
              </p:cNvCxnSpPr>
              <p:nvPr/>
            </p:nvCxnSpPr>
            <p:spPr>
              <a:xfrm rot="10800000">
                <a:off x="1655654" y="4363733"/>
                <a:ext cx="5318485" cy="398196"/>
              </a:xfrm>
              <a:prstGeom prst="bentConnector2">
                <a:avLst/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Connecteur en angle 74"/>
          <p:cNvCxnSpPr>
            <a:stCxn id="31" idx="6"/>
          </p:cNvCxnSpPr>
          <p:nvPr/>
        </p:nvCxnSpPr>
        <p:spPr>
          <a:xfrm flipH="1">
            <a:off x="6240464" y="3368676"/>
            <a:ext cx="3552825" cy="2652713"/>
          </a:xfrm>
          <a:prstGeom prst="bentConnector3">
            <a:avLst>
              <a:gd name="adj1" fmla="val -18466"/>
            </a:avLst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rganigramme : Multidocument 76"/>
          <p:cNvSpPr/>
          <p:nvPr/>
        </p:nvSpPr>
        <p:spPr>
          <a:xfrm>
            <a:off x="4871865" y="5517233"/>
            <a:ext cx="1373187" cy="93662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>
                <a:solidFill>
                  <a:schemeClr val="tx1"/>
                </a:solidFill>
              </a:rPr>
              <a:t>PU/DR</a:t>
            </a:r>
            <a:endParaRPr lang="fr-FR" b="1">
              <a:solidFill>
                <a:schemeClr val="tx1"/>
              </a:solidFill>
            </a:endParaRPr>
          </a:p>
        </p:txBody>
      </p:sp>
      <p:grpSp>
        <p:nvGrpSpPr>
          <p:cNvPr id="139" name="Groupe 138"/>
          <p:cNvGrpSpPr>
            <a:grpSpLocks/>
          </p:cNvGrpSpPr>
          <p:nvPr/>
        </p:nvGrpSpPr>
        <p:grpSpPr bwMode="auto">
          <a:xfrm>
            <a:off x="3357564" y="5434014"/>
            <a:ext cx="722213" cy="871537"/>
            <a:chOff x="1833266" y="5433698"/>
            <a:chExt cx="722282" cy="871586"/>
          </a:xfrm>
        </p:grpSpPr>
        <p:sp>
          <p:nvSpPr>
            <p:cNvPr id="149" name="Émoticône 148"/>
            <p:cNvSpPr/>
            <p:nvPr/>
          </p:nvSpPr>
          <p:spPr>
            <a:xfrm>
              <a:off x="1915825" y="5806781"/>
              <a:ext cx="469945" cy="498503"/>
            </a:xfrm>
            <a:prstGeom prst="smileyFac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423" name="ZoneTexte 156"/>
            <p:cNvSpPr txBox="1">
              <a:spLocks noChangeArrowheads="1"/>
            </p:cNvSpPr>
            <p:nvPr/>
          </p:nvSpPr>
          <p:spPr bwMode="auto">
            <a:xfrm>
              <a:off x="1833266" y="5433698"/>
              <a:ext cx="722282" cy="338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b="1" dirty="0"/>
                <a:t>МАФ</a:t>
              </a:r>
              <a:endParaRPr lang="fr-FR" sz="1600" b="1" dirty="0"/>
            </a:p>
          </p:txBody>
        </p:sp>
      </p:grpSp>
      <p:cxnSp>
        <p:nvCxnSpPr>
          <p:cNvPr id="86" name="Connecteur droit avec flèche 85"/>
          <p:cNvCxnSpPr>
            <a:stCxn id="77" idx="1"/>
            <a:endCxn id="149" idx="6"/>
          </p:cNvCxnSpPr>
          <p:nvPr/>
        </p:nvCxnSpPr>
        <p:spPr>
          <a:xfrm flipH="1">
            <a:off x="3910014" y="5985545"/>
            <a:ext cx="961850" cy="70768"/>
          </a:xfrm>
          <a:prstGeom prst="straightConnector1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oneTexte 159"/>
          <p:cNvSpPr txBox="1">
            <a:spLocks noChangeArrowheads="1"/>
          </p:cNvSpPr>
          <p:nvPr/>
        </p:nvSpPr>
        <p:spPr bwMode="auto">
          <a:xfrm>
            <a:off x="6567489" y="5989638"/>
            <a:ext cx="35217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400" i="1" dirty="0"/>
              <a:t>Отчитывается по РЕЗУЛЬТАТАМ, запрашивает ФИНАНСИРОВАНИЕ </a:t>
            </a:r>
            <a:endParaRPr lang="fr-FR" sz="1400" i="1" dirty="0"/>
          </a:p>
        </p:txBody>
      </p:sp>
      <p:sp>
        <p:nvSpPr>
          <p:cNvPr id="161" name="ZoneTexte 160"/>
          <p:cNvSpPr txBox="1">
            <a:spLocks noChangeArrowheads="1"/>
          </p:cNvSpPr>
          <p:nvPr/>
        </p:nvSpPr>
        <p:spPr bwMode="auto">
          <a:xfrm>
            <a:off x="1838325" y="5405438"/>
            <a:ext cx="145573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i="1" dirty="0"/>
              <a:t>проверяет</a:t>
            </a:r>
            <a:r>
              <a:rPr lang="fr-FR" sz="1600" i="1" dirty="0"/>
              <a:t> &amp; </a:t>
            </a:r>
            <a:r>
              <a:rPr lang="ru-RU" sz="1600" i="1" dirty="0"/>
              <a:t>подает</a:t>
            </a:r>
            <a:endParaRPr lang="fr-FR" sz="1600" i="1" dirty="0"/>
          </a:p>
        </p:txBody>
      </p:sp>
      <p:cxnSp>
        <p:nvCxnSpPr>
          <p:cNvPr id="88" name="Connecteur en angle 87"/>
          <p:cNvCxnSpPr>
            <a:stCxn id="149" idx="2"/>
          </p:cNvCxnSpPr>
          <p:nvPr/>
        </p:nvCxnSpPr>
        <p:spPr>
          <a:xfrm rot="10800000">
            <a:off x="1698625" y="2563813"/>
            <a:ext cx="1741488" cy="3492500"/>
          </a:xfrm>
          <a:prstGeom prst="bentConnector2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e 161"/>
          <p:cNvGrpSpPr>
            <a:grpSpLocks/>
          </p:cNvGrpSpPr>
          <p:nvPr/>
        </p:nvGrpSpPr>
        <p:grpSpPr bwMode="auto">
          <a:xfrm>
            <a:off x="2382839" y="2644775"/>
            <a:ext cx="6942137" cy="927100"/>
            <a:chOff x="859069" y="2645162"/>
            <a:chExt cx="6941468" cy="926085"/>
          </a:xfrm>
        </p:grpSpPr>
        <p:sp>
          <p:nvSpPr>
            <p:cNvPr id="16420" name="ZoneTexte 11"/>
            <p:cNvSpPr txBox="1">
              <a:spLocks noChangeArrowheads="1"/>
            </p:cNvSpPr>
            <p:nvPr/>
          </p:nvSpPr>
          <p:spPr bwMode="auto">
            <a:xfrm>
              <a:off x="995188" y="3199288"/>
              <a:ext cx="24508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i="1" dirty="0"/>
                <a:t>выделяет</a:t>
              </a:r>
              <a:endParaRPr lang="fr-FR" sz="1600" i="1" dirty="0"/>
            </a:p>
          </p:txBody>
        </p:sp>
        <p:cxnSp>
          <p:nvCxnSpPr>
            <p:cNvPr id="112" name="Connecteur en angle 111"/>
            <p:cNvCxnSpPr/>
            <p:nvPr/>
          </p:nvCxnSpPr>
          <p:spPr>
            <a:xfrm>
              <a:off x="859069" y="2645162"/>
              <a:ext cx="6941468" cy="926085"/>
            </a:xfrm>
            <a:prstGeom prst="bentConnector3">
              <a:avLst>
                <a:gd name="adj1" fmla="val -126"/>
              </a:avLst>
            </a:prstGeom>
            <a:ln w="317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2652241" y="1882825"/>
            <a:ext cx="11480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i="1" dirty="0"/>
              <a:t>Письмо </a:t>
            </a:r>
            <a:r>
              <a:rPr lang="fr-FR" i="1" dirty="0"/>
              <a:t>$ </a:t>
            </a:r>
            <a:endParaRPr lang="fr-FR" dirty="0"/>
          </a:p>
        </p:txBody>
      </p:sp>
      <p:grpSp>
        <p:nvGrpSpPr>
          <p:cNvPr id="159" name="Groupe 158"/>
          <p:cNvGrpSpPr>
            <a:grpSpLocks/>
          </p:cNvGrpSpPr>
          <p:nvPr/>
        </p:nvGrpSpPr>
        <p:grpSpPr bwMode="auto">
          <a:xfrm>
            <a:off x="5430839" y="2546053"/>
            <a:ext cx="3894137" cy="841672"/>
            <a:chOff x="3907587" y="2546155"/>
            <a:chExt cx="3892951" cy="841727"/>
          </a:xfrm>
        </p:grpSpPr>
        <p:pic>
          <p:nvPicPr>
            <p:cNvPr id="16416" name="Picture 7" descr="C:\Users\Giraud\AppData\Local\Microsoft\Windows\Temporary Internet Files\Content.IE5\4HUG2ZMP\MC900345367[1].w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587" y="2660303"/>
              <a:ext cx="727579" cy="727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Connecteur droit avec flèche 150"/>
            <p:cNvCxnSpPr>
              <a:stCxn id="16416" idx="3"/>
              <a:endCxn id="31" idx="2"/>
            </p:cNvCxnSpPr>
            <p:nvPr/>
          </p:nvCxnSpPr>
          <p:spPr>
            <a:xfrm>
              <a:off x="4634441" y="3024321"/>
              <a:ext cx="3166097" cy="344510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>
              <a:stCxn id="18" idx="2"/>
              <a:endCxn id="16416" idx="0"/>
            </p:cNvCxnSpPr>
            <p:nvPr/>
          </p:nvCxnSpPr>
          <p:spPr>
            <a:xfrm>
              <a:off x="4153574" y="2546155"/>
              <a:ext cx="117803" cy="114148"/>
            </a:xfrm>
            <a:prstGeom prst="line">
              <a:avLst/>
            </a:prstGeom>
            <a:ln w="25400">
              <a:solidFill>
                <a:schemeClr val="tx2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9" name="ZoneTexte 225"/>
            <p:cNvSpPr txBox="1">
              <a:spLocks noChangeArrowheads="1"/>
            </p:cNvSpPr>
            <p:nvPr/>
          </p:nvSpPr>
          <p:spPr bwMode="auto">
            <a:xfrm>
              <a:off x="5220421" y="2781045"/>
              <a:ext cx="1629148" cy="338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600" i="1" dirty="0"/>
                <a:t>надзор</a:t>
              </a:r>
              <a:endParaRPr lang="fr-FR" sz="1600" i="1" dirty="0"/>
            </a:p>
          </p:txBody>
        </p:sp>
      </p:grpSp>
      <p:sp>
        <p:nvSpPr>
          <p:cNvPr id="59" name="Émoticône 118">
            <a:extLst>
              <a:ext uri="{FF2B5EF4-FFF2-40B4-BE49-F238E27FC236}">
                <a16:creationId xmlns:a16="http://schemas.microsoft.com/office/drawing/2014/main" id="{50936F78-1F2C-4007-9C87-6DC43F2D4335}"/>
              </a:ext>
            </a:extLst>
          </p:cNvPr>
          <p:cNvSpPr/>
          <p:nvPr/>
        </p:nvSpPr>
        <p:spPr bwMode="auto">
          <a:xfrm>
            <a:off x="9091641" y="5203985"/>
            <a:ext cx="343713" cy="402906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0" name="Émoticône 118">
            <a:extLst>
              <a:ext uri="{FF2B5EF4-FFF2-40B4-BE49-F238E27FC236}">
                <a16:creationId xmlns:a16="http://schemas.microsoft.com/office/drawing/2014/main" id="{FFF70E90-8BA8-40B0-B121-B53207301173}"/>
              </a:ext>
            </a:extLst>
          </p:cNvPr>
          <p:cNvSpPr/>
          <p:nvPr/>
        </p:nvSpPr>
        <p:spPr bwMode="auto">
          <a:xfrm>
            <a:off x="9746720" y="5223578"/>
            <a:ext cx="316672" cy="401854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2" name="Émoticône 118">
            <a:extLst>
              <a:ext uri="{FF2B5EF4-FFF2-40B4-BE49-F238E27FC236}">
                <a16:creationId xmlns:a16="http://schemas.microsoft.com/office/drawing/2014/main" id="{A58AB93B-091B-475B-8EF6-8483ADF64AA0}"/>
              </a:ext>
            </a:extLst>
          </p:cNvPr>
          <p:cNvSpPr/>
          <p:nvPr/>
        </p:nvSpPr>
        <p:spPr bwMode="auto">
          <a:xfrm>
            <a:off x="9541690" y="5221286"/>
            <a:ext cx="316672" cy="401854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3" name="Émoticône 118">
            <a:extLst>
              <a:ext uri="{FF2B5EF4-FFF2-40B4-BE49-F238E27FC236}">
                <a16:creationId xmlns:a16="http://schemas.microsoft.com/office/drawing/2014/main" id="{6C10E504-56C9-4FB2-AF4A-59AA24679785}"/>
              </a:ext>
            </a:extLst>
          </p:cNvPr>
          <p:cNvSpPr/>
          <p:nvPr/>
        </p:nvSpPr>
        <p:spPr bwMode="auto">
          <a:xfrm>
            <a:off x="9323389" y="5233087"/>
            <a:ext cx="316672" cy="401854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B780D7-5211-4DAF-97D5-9587679DF881}"/>
              </a:ext>
            </a:extLst>
          </p:cNvPr>
          <p:cNvSpPr txBox="1"/>
          <p:nvPr/>
        </p:nvSpPr>
        <p:spPr>
          <a:xfrm>
            <a:off x="9231630" y="5538775"/>
            <a:ext cx="6199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1800" b="1" dirty="0"/>
              <a:t>ССП</a:t>
            </a:r>
            <a:endParaRPr lang="fr-FR" sz="1800" b="1" dirty="0"/>
          </a:p>
        </p:txBody>
      </p:sp>
      <p:cxnSp>
        <p:nvCxnSpPr>
          <p:cNvPr id="65" name="Connecteur droit avec flèche 1076">
            <a:extLst>
              <a:ext uri="{FF2B5EF4-FFF2-40B4-BE49-F238E27FC236}">
                <a16:creationId xmlns:a16="http://schemas.microsoft.com/office/drawing/2014/main" id="{85A61D0E-6B1E-4FF9-90B7-12DF3DBA6C14}"/>
              </a:ext>
            </a:extLst>
          </p:cNvPr>
          <p:cNvCxnSpPr>
            <a:cxnSpLocks/>
          </p:cNvCxnSpPr>
          <p:nvPr/>
        </p:nvCxnSpPr>
        <p:spPr bwMode="auto">
          <a:xfrm>
            <a:off x="9447021" y="4824661"/>
            <a:ext cx="14287" cy="45243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20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8" grpId="0"/>
      <p:bldP spid="20" grpId="0" animBg="1"/>
      <p:bldP spid="24" grpId="0"/>
      <p:bldP spid="33" grpId="0"/>
      <p:bldP spid="36" grpId="0"/>
      <p:bldP spid="100" grpId="0"/>
      <p:bldP spid="77" grpId="0" animBg="1"/>
      <p:bldP spid="160" grpId="0"/>
      <p:bldP spid="161" grpId="0"/>
      <p:bldP spid="1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1AF92DD-E5D7-4BE9-9B5D-130AEB78FC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796" t="40601" r="38821" b="35259"/>
          <a:stretch/>
        </p:blipFill>
        <p:spPr>
          <a:xfrm>
            <a:off x="3219450" y="1818480"/>
            <a:ext cx="8311976" cy="416010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трелка: изогнутая 5">
            <a:extLst>
              <a:ext uri="{FF2B5EF4-FFF2-40B4-BE49-F238E27FC236}">
                <a16:creationId xmlns:a16="http://schemas.microsoft.com/office/drawing/2014/main" id="{99390498-A2FC-4411-9A85-94C6662297A4}"/>
              </a:ext>
            </a:extLst>
          </p:cNvPr>
          <p:cNvSpPr/>
          <p:nvPr/>
        </p:nvSpPr>
        <p:spPr>
          <a:xfrm>
            <a:off x="3219450" y="5304543"/>
            <a:ext cx="581809" cy="674041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1C9FB6-39D5-4A5C-A999-797D1A21BD60}"/>
              </a:ext>
            </a:extLst>
          </p:cNvPr>
          <p:cNvSpPr txBox="1"/>
          <p:nvPr/>
        </p:nvSpPr>
        <p:spPr>
          <a:xfrm>
            <a:off x="2790925" y="463837"/>
            <a:ext cx="886222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/>
              <a:t>СКК - это многостороннее партнерство/площадка на страновом уровне, отвечающее за координацию и сотрудничество с международными организациями, работающими в стране по ВИЧ-инфекции и туберкулезу с целью</a:t>
            </a:r>
            <a:r>
              <a:rPr lang="en-GB" sz="1800" dirty="0"/>
              <a:t> </a:t>
            </a:r>
            <a:r>
              <a:rPr lang="ru-RU" sz="1800" dirty="0"/>
              <a:t>подтверждения </a:t>
            </a:r>
            <a:r>
              <a:rPr lang="en-GB" sz="1800" dirty="0"/>
              <a:t>национально</a:t>
            </a:r>
            <a:r>
              <a:rPr lang="ru-RU" sz="1800" dirty="0"/>
              <a:t>й </a:t>
            </a:r>
            <a:r>
              <a:rPr lang="en-GB" sz="1800" dirty="0"/>
              <a:t>ответственности и</a:t>
            </a:r>
            <a:r>
              <a:rPr lang="ru-RU" sz="1800" dirty="0"/>
              <a:t> обеспечения прозрачности путем </a:t>
            </a:r>
            <a:r>
              <a:rPr lang="en-GB" sz="1800" dirty="0"/>
              <a:t>совместного принятия решений.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68269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5F90-3F67-4CF3-AC4A-48BF148C3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Спасибо!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5A694-1991-4191-93D9-871421E94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Демеуова Рысалды </a:t>
            </a:r>
          </a:p>
          <a:p>
            <a:pPr marL="0" indent="0" algn="ctr">
              <a:buNone/>
            </a:pPr>
            <a:r>
              <a:rPr lang="ru-RU" dirty="0"/>
              <a:t>Координатор Секретариата СКК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ryssaldy.demeuova@undp.org</a:t>
            </a:r>
            <a:endParaRPr lang="ru-RU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www.ccmkz.kz</a:t>
            </a: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990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3B41B-D878-4ACF-ADFF-724F590AF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440220"/>
            <a:ext cx="11010900" cy="57891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Источники финансирования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GB" dirty="0"/>
          </a:p>
          <a:p>
            <a:endParaRPr lang="en-GB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2A93EDDE-4D28-484A-BF31-49218791D516}"/>
              </a:ext>
            </a:extLst>
          </p:cNvPr>
          <p:cNvSpPr/>
          <p:nvPr/>
        </p:nvSpPr>
        <p:spPr>
          <a:xfrm>
            <a:off x="783431" y="2195511"/>
            <a:ext cx="3476625" cy="2943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</a:t>
            </a:r>
            <a:r>
              <a:rPr lang="ru-RU" dirty="0"/>
              <a:t>255,000 +60,000 (до 2023 года)</a:t>
            </a:r>
            <a:endParaRPr lang="en-US" dirty="0"/>
          </a:p>
          <a:p>
            <a:pPr algn="ctr"/>
            <a:r>
              <a:rPr lang="ru-RU" dirty="0"/>
              <a:t>Глобальный фонд для борьбы со СПИДом, ТБ, малярией</a:t>
            </a:r>
          </a:p>
          <a:p>
            <a:pPr algn="ctr"/>
            <a:r>
              <a:rPr lang="ru-RU" dirty="0"/>
              <a:t>2020-2022 годы</a:t>
            </a:r>
          </a:p>
          <a:p>
            <a:pPr algn="ctr"/>
            <a:endParaRPr lang="ru-RU" dirty="0"/>
          </a:p>
          <a:p>
            <a:pPr algn="ctr"/>
            <a:endParaRPr lang="en-US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0CD36D6-50DB-4CD0-B6C4-1FE732E85925}"/>
              </a:ext>
            </a:extLst>
          </p:cNvPr>
          <p:cNvSpPr/>
          <p:nvPr/>
        </p:nvSpPr>
        <p:spPr>
          <a:xfrm>
            <a:off x="7000877" y="2609850"/>
            <a:ext cx="3238500" cy="275272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$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50,000</a:t>
            </a:r>
          </a:p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ЮНЭЙДС</a:t>
            </a:r>
          </a:p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2021 год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C0A7182D-A775-47DF-943A-7AC3754A7FD4}"/>
              </a:ext>
            </a:extLst>
          </p:cNvPr>
          <p:cNvSpPr/>
          <p:nvPr/>
        </p:nvSpPr>
        <p:spPr>
          <a:xfrm>
            <a:off x="3469481" y="4572000"/>
            <a:ext cx="1581149" cy="1200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$85,000</a:t>
            </a:r>
          </a:p>
          <a:p>
            <a:pPr algn="ctr"/>
            <a:r>
              <a:rPr lang="en-US" dirty="0"/>
              <a:t>(2020)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CB3FA92B-BCCC-450C-B284-E16113CDE760}"/>
              </a:ext>
            </a:extLst>
          </p:cNvPr>
          <p:cNvSpPr/>
          <p:nvPr/>
        </p:nvSpPr>
        <p:spPr>
          <a:xfrm>
            <a:off x="4049317" y="2228850"/>
            <a:ext cx="1581149" cy="1200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$109,200</a:t>
            </a:r>
          </a:p>
          <a:p>
            <a:pPr algn="ctr"/>
            <a:r>
              <a:rPr lang="en-US" dirty="0"/>
              <a:t>(2021)</a:t>
            </a:r>
          </a:p>
        </p:txBody>
      </p:sp>
    </p:spTree>
    <p:extLst>
      <p:ext uri="{BB962C8B-B14F-4D97-AF65-F5344CB8AC3E}">
        <p14:creationId xmlns:p14="http://schemas.microsoft.com/office/powerpoint/2010/main" val="4318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B5605A-A4E4-4FD0-88F4-AAB6C94C9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95" y="174625"/>
            <a:ext cx="10896600" cy="30797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Бюджет проекта</a:t>
            </a:r>
            <a:endParaRPr lang="en-US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8987944-A7DE-47D9-8817-916E53FE0E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458377"/>
              </p:ext>
            </p:extLst>
          </p:nvPr>
        </p:nvGraphicFramePr>
        <p:xfrm>
          <a:off x="179295" y="574237"/>
          <a:ext cx="11833410" cy="6135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48705">
                  <a:extLst>
                    <a:ext uri="{9D8B030D-6E8A-4147-A177-3AD203B41FA5}">
                      <a16:colId xmlns:a16="http://schemas.microsoft.com/office/drawing/2014/main" val="1045726176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44710105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20491842"/>
                    </a:ext>
                  </a:extLst>
                </a:gridCol>
                <a:gridCol w="1090705">
                  <a:extLst>
                    <a:ext uri="{9D8B030D-6E8A-4147-A177-3AD203B41FA5}">
                      <a16:colId xmlns:a16="http://schemas.microsoft.com/office/drawing/2014/main" val="2330142974"/>
                    </a:ext>
                  </a:extLst>
                </a:gridCol>
              </a:tblGrid>
              <a:tr h="61609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Название мероприятия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Выделено в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долларах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США (85,000+60,250)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-но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Перенос 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2022 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год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746752"/>
                  </a:ext>
                </a:extLst>
              </a:tr>
              <a:tr h="61609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Поддержка надзорной функции СКК: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3-х надзорных визита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проекту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ГФ  (Атырауская, Павлодарская,  Туркестанская области и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г.Шымкент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Организация 6 заседаний Странового координационного комитета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12,289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90993"/>
                  </a:ext>
                </a:extLst>
              </a:tr>
              <a:tr h="666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3-х тренингов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организация работы платформы ключевых групп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населения.  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трех тренингов по составлению Плана работы с 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избирателями, 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квалификационным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критериям и коммуникации с  госорганами, глоссария.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6,800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678461"/>
                  </a:ext>
                </a:extLst>
              </a:tr>
              <a:tr h="61609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консультанта по анализу: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 проходит плавный переход на финансирование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 стороны  государства (есть ли  опыт со стороны  местного сообщества),  сдвиги?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Какие барьеры способствуют для  эффективного перехода?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3,500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91451"/>
                  </a:ext>
                </a:extLst>
              </a:tr>
              <a:tr h="30766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Создание Зум аккаунтов для членов СКК из неправительственного сектора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1,650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512089"/>
                  </a:ext>
                </a:extLst>
              </a:tr>
              <a:tr h="28566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Опубликование двух объявлений по выборам СКК,  Поддержка веб-сайта СКК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1,050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582730"/>
                  </a:ext>
                </a:extLst>
              </a:tr>
              <a:tr h="143755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по развитию СКК: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национального консультанта для составления 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карты национальных органов и платформ управления здравоохранением; Местный 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консультант для разработки плана позиционирования; 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вводного курса 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для подготовки новых членов СКК, кодекса этики и  обновление политики управления 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конфликтами интересов. Участие неправительственного сектора и КГН в совещаниях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картированию, по разработке заявки. Привлечение специалиста по базе данных по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ведению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Панеля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показателей.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21606"/>
                  </a:ext>
                </a:extLst>
              </a:tr>
              <a:tr h="4107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по привлечению эксперта по вовлечению и позиционированию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Участие 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НПО и КГН в совещаниях по разработке плана позиционирования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21,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21,250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74274"/>
                  </a:ext>
                </a:extLst>
              </a:tr>
              <a:tr h="262230">
                <a:tc>
                  <a:txBody>
                    <a:bodyPr/>
                    <a:lstStyle/>
                    <a:p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Поддержка Секретариата СКК 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48,000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48,000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239004"/>
                  </a:ext>
                </a:extLst>
              </a:tr>
              <a:tr h="55965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по управлению грантами (7%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GMS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включая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 Premises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12,511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30518"/>
                  </a:ext>
                </a:extLst>
              </a:tr>
            </a:tbl>
          </a:graphicData>
        </a:graphic>
      </p:graphicFrame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183CB8F0-9D64-4D66-A928-70DD22EAD9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458377"/>
              </p:ext>
            </p:extLst>
          </p:nvPr>
        </p:nvGraphicFramePr>
        <p:xfrm>
          <a:off x="179295" y="548205"/>
          <a:ext cx="11833410" cy="6135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48705">
                  <a:extLst>
                    <a:ext uri="{9D8B030D-6E8A-4147-A177-3AD203B41FA5}">
                      <a16:colId xmlns:a16="http://schemas.microsoft.com/office/drawing/2014/main" val="1045726176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44710105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20491842"/>
                    </a:ext>
                  </a:extLst>
                </a:gridCol>
                <a:gridCol w="1090705">
                  <a:extLst>
                    <a:ext uri="{9D8B030D-6E8A-4147-A177-3AD203B41FA5}">
                      <a16:colId xmlns:a16="http://schemas.microsoft.com/office/drawing/2014/main" val="2330142974"/>
                    </a:ext>
                  </a:extLst>
                </a:gridCol>
              </a:tblGrid>
              <a:tr h="61609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Название мероприятия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Выделено в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долларах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США (85,000+60,250)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-но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Перенос 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2022 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год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746752"/>
                  </a:ext>
                </a:extLst>
              </a:tr>
              <a:tr h="61609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Поддержка надзорной функции СКК: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3-х надзорных визита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проекту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ГФ  (Атырауская, Павлодарская,  Туркестанская области и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г.Шымкент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Организация 6 заседаний Странового координационного комитета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12,289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90993"/>
                  </a:ext>
                </a:extLst>
              </a:tr>
              <a:tr h="666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3-х тренингов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организация работы платформы ключевых групп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населения.  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трех тренингов по составлению Плана работы с 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избирателями, 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квалификационным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критериям и коммуникации с  госорганами, глоссария.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6,800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678461"/>
                  </a:ext>
                </a:extLst>
              </a:tr>
              <a:tr h="61609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консультанта по анализу: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 проходит плавный переход на финансирование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 стороны  государства (есть ли  опыт со стороны  местного сообщества),  сдвиги?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Какие барьеры способствуют для  эффективного перехода?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3,500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91451"/>
                  </a:ext>
                </a:extLst>
              </a:tr>
              <a:tr h="30766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Создание Зум аккаунтов для членов СКК из неправительственного сектора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1,650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512089"/>
                  </a:ext>
                </a:extLst>
              </a:tr>
              <a:tr h="28566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Опубликование двух объявлений по выборам СКК,  Поддержка веб-сайта СКК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1,050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582730"/>
                  </a:ext>
                </a:extLst>
              </a:tr>
              <a:tr h="143755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по развитию СКК: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национального консультанта для составления 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карты национальных органов и платформ управления здравоохранением; Местный 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консультант для разработки плана позиционирования; 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вводного курса 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для подготовки новых членов СКК, кодекса этики и  обновление политики управления 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конфликтами интересов. Участие неправительственного сектора и КГН в совещаниях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картированию, по разработке заявки. Привлечение специалиста по базе данных по</a:t>
                      </a: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ведению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Панеля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показателей.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21606"/>
                  </a:ext>
                </a:extLst>
              </a:tr>
              <a:tr h="4107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по привлечению эксперта по вовлечению и позиционированию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Участие 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НПО и КГН в совещаниях по разработке плана позиционирования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21,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21,250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74274"/>
                  </a:ext>
                </a:extLst>
              </a:tr>
              <a:tr h="262230">
                <a:tc>
                  <a:txBody>
                    <a:bodyPr/>
                    <a:lstStyle/>
                    <a:p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Поддержка Секретариата СКК 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48,000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48,000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239004"/>
                  </a:ext>
                </a:extLst>
              </a:tr>
              <a:tr h="55965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по управлению грантами (7%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GMS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включая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 Premises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12,511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30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27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A8ED5C-5C8D-407A-B8AC-2E91B0EFB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252160"/>
            <a:ext cx="10515600" cy="3968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 Black" panose="020B0A04020102020204" pitchFamily="34" charset="0"/>
                <a:cs typeface="Aharoni" panose="020B0604020202020204" pitchFamily="2" charset="-79"/>
              </a:rPr>
              <a:t>Индикаторы СКК</a:t>
            </a:r>
            <a:endParaRPr lang="en-US" b="1" dirty="0"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32A670-5BB1-4711-B076-0F5EA7FDE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79" y="977304"/>
            <a:ext cx="5036820" cy="5699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00FF"/>
                </a:solidFill>
              </a:rPr>
              <a:t>Оценка ГФ по критериям к СКК:</a:t>
            </a:r>
            <a:endParaRPr lang="en-US" sz="1800" b="1" dirty="0">
              <a:solidFill>
                <a:srgbClr val="0000FF"/>
              </a:solidFill>
            </a:endParaRP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Процесс разработки заявок на финансирование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Процедуры назначения ОР </a:t>
            </a:r>
            <a:endParaRPr lang="en-US" sz="1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Надзор за разработкой и реализацией заявок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Процедуры отбора неправительственных членов СКК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Участие затронутых сообществ в работе СКК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Управление конфликтами интересов в СКК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FF"/>
                </a:solidFill>
              </a:rPr>
              <a:t>Промежуточная оценка путем привлечения международных консультантов</a:t>
            </a:r>
          </a:p>
          <a:p>
            <a:pPr marL="0" indent="0">
              <a:buNone/>
            </a:pPr>
            <a:r>
              <a:rPr lang="ru-RU" sz="1800" dirty="0"/>
              <a:t>Отчет международных консультантов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FF"/>
                </a:solidFill>
              </a:rPr>
              <a:t>Оценка </a:t>
            </a:r>
            <a:r>
              <a:rPr lang="en-US" sz="1800" b="1" dirty="0">
                <a:solidFill>
                  <a:srgbClr val="0000FF"/>
                </a:solidFill>
              </a:rPr>
              <a:t>EPA: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Object Sans Regular"/>
              </a:rPr>
              <a:t>Eligibility and Performance Assessment </a:t>
            </a:r>
          </a:p>
          <a:p>
            <a:pPr marL="0" indent="0">
              <a:buNone/>
            </a:pPr>
            <a:r>
              <a:rPr lang="ru-RU" sz="1800" dirty="0"/>
              <a:t>Право на участие и оценка эффективности</a:t>
            </a:r>
            <a:endParaRPr lang="en-US" sz="1800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8762B21B-FC97-4EB0-A386-90EB0B9FA742}"/>
              </a:ext>
            </a:extLst>
          </p:cNvPr>
          <p:cNvSpPr/>
          <p:nvPr/>
        </p:nvSpPr>
        <p:spPr>
          <a:xfrm>
            <a:off x="114300" y="1547623"/>
            <a:ext cx="3241040" cy="25908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Последняя оценка соответствия требованиям и эффективности (EPA) составляет не менее 90% ИЛИ Последняя оценка EPA улучшилась не менее чем на 30% с момента предыдущей оценки (обязательно).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6DFB67-947F-4242-97D6-D3DFF046A335}"/>
              </a:ext>
            </a:extLst>
          </p:cNvPr>
          <p:cNvSpPr txBox="1"/>
          <p:nvPr/>
        </p:nvSpPr>
        <p:spPr>
          <a:xfrm>
            <a:off x="679451" y="762000"/>
            <a:ext cx="5213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800" b="1" dirty="0"/>
              <a:t>В структуре результатов Грантового соглашения определены 3 основных показателя результатов: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0D8F7049-53DC-4EFD-9696-364D879F20A1}"/>
              </a:ext>
            </a:extLst>
          </p:cNvPr>
          <p:cNvSpPr/>
          <p:nvPr/>
        </p:nvSpPr>
        <p:spPr>
          <a:xfrm>
            <a:off x="3613150" y="1771645"/>
            <a:ext cx="3169919" cy="2477581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</a:rPr>
              <a:t>Документы СКК свидетельствуют тому, что они прилагают все необходимые усилия, чтобы избежать дефицита основных лекарств и «экстренной выплаты» для их предотвращения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08E66DBA-DC94-4047-995C-B506BCD1473D}"/>
              </a:ext>
            </a:extLst>
          </p:cNvPr>
          <p:cNvSpPr/>
          <p:nvPr/>
        </p:nvSpPr>
        <p:spPr>
          <a:xfrm>
            <a:off x="1216659" y="4249226"/>
            <a:ext cx="3660142" cy="24278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Документы СКК свидетельствуют тому, что они прилагают все необходимые усилия, чтобы избежать грантов в портфеле, которые получают два последовательных рейтинга B2/C.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83EDE28-1A22-4612-BAC9-4F99D59A276C}"/>
              </a:ext>
            </a:extLst>
          </p:cNvPr>
          <p:cNvSpPr/>
          <p:nvPr/>
        </p:nvSpPr>
        <p:spPr>
          <a:xfrm>
            <a:off x="833119" y="1408330"/>
            <a:ext cx="767080" cy="3290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1.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A7FBA05-3513-4327-8F79-949E1EE52BB6}"/>
              </a:ext>
            </a:extLst>
          </p:cNvPr>
          <p:cNvSpPr/>
          <p:nvPr/>
        </p:nvSpPr>
        <p:spPr>
          <a:xfrm>
            <a:off x="4069078" y="1607130"/>
            <a:ext cx="767080" cy="3290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2.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B5D672A-0445-4167-92C0-C9B8180E7E58}"/>
              </a:ext>
            </a:extLst>
          </p:cNvPr>
          <p:cNvSpPr/>
          <p:nvPr/>
        </p:nvSpPr>
        <p:spPr>
          <a:xfrm>
            <a:off x="2561589" y="3973908"/>
            <a:ext cx="767080" cy="3290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3.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3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110F-54A3-43E2-A818-FA90132C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30" y="662223"/>
            <a:ext cx="11277600" cy="827571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Arial Black" panose="020B0A04020102020204" pitchFamily="34" charset="0"/>
              </a:rPr>
              <a:t>СКК в Казахстане – 2</a:t>
            </a:r>
            <a:r>
              <a:rPr lang="en-US" sz="2800" dirty="0">
                <a:latin typeface="Arial Black" panose="020B0A04020102020204" pitchFamily="34" charset="0"/>
              </a:rPr>
              <a:t>6</a:t>
            </a:r>
            <a:r>
              <a:rPr lang="ru-RU" sz="2800" dirty="0">
                <a:latin typeface="Arial Black" panose="020B0A04020102020204" pitchFamily="34" charset="0"/>
              </a:rPr>
              <a:t> членов</a:t>
            </a:r>
            <a:endParaRPr lang="en-GB" sz="28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A07701B8-4279-4696-9EB3-01DB53184D8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3096" y="2374266"/>
          <a:ext cx="6170874" cy="397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Объект 2">
            <a:extLst>
              <a:ext uri="{FF2B5EF4-FFF2-40B4-BE49-F238E27FC236}">
                <a16:creationId xmlns:a16="http://schemas.microsoft.com/office/drawing/2014/main" id="{42DF4A55-1E0A-47F3-994A-F32AE8099140}"/>
              </a:ext>
            </a:extLst>
          </p:cNvPr>
          <p:cNvSpPr txBox="1">
            <a:spLocks/>
          </p:cNvSpPr>
          <p:nvPr/>
        </p:nvSpPr>
        <p:spPr>
          <a:xfrm>
            <a:off x="7001691" y="1889760"/>
            <a:ext cx="4724402" cy="38056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  <a:p>
            <a:endParaRPr lang="ru-RU" dirty="0"/>
          </a:p>
          <a:p>
            <a:r>
              <a:rPr lang="ru-RU" dirty="0"/>
              <a:t>Согласно квалификационному </a:t>
            </a:r>
            <a:r>
              <a:rPr lang="ru-RU" u="sng" dirty="0">
                <a:solidFill>
                  <a:srgbClr val="C00000"/>
                </a:solidFill>
              </a:rPr>
              <a:t>критерию №5 </a:t>
            </a:r>
            <a:r>
              <a:rPr lang="ru-RU" dirty="0"/>
              <a:t>в состав СКК входят представители разных секторов, включая людей, живущих с заболеваниями и затронутых заболеваниями, а также включая представителей ключевых групп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48587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BD8DAB-0A2B-4C91-8F5C-9A69DE2A9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Arial"/>
              </a:rPr>
              <a:t>СКК имеет сбалансированное представительство мужчин и женщин, следуя стратегии по вопросам гендерного равенства </a:t>
            </a:r>
            <a:endParaRPr lang="en-US" sz="2000" dirty="0"/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10779080-B9FD-461E-B7D1-6408DC7BF5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297695"/>
              </p:ext>
            </p:extLst>
          </p:nvPr>
        </p:nvGraphicFramePr>
        <p:xfrm>
          <a:off x="1087120" y="1483360"/>
          <a:ext cx="9865360" cy="4693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7620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45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7" name="Arc 47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76AA5E-6F8F-477C-B062-8BF44D669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82" y="479493"/>
            <a:ext cx="10650618" cy="73970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КВАЛИФИКАЦИОННЫЕ ТРЕБОВАНИЯ ГФ к СКК:</a:t>
            </a:r>
            <a:endParaRPr lang="en-US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" name="Freeform: Shape 49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A479E8-58E7-41AF-A759-E63D1850A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94962" y="1155160"/>
            <a:ext cx="5458838" cy="4990992"/>
          </a:xfrm>
        </p:spPr>
        <p:txBody>
          <a:bodyPr vert="horz" lIns="91440" tIns="45720" rIns="91440" bIns="45720" rtlCol="0">
            <a:noAutofit/>
          </a:bodyPr>
          <a:lstStyle/>
          <a:p>
            <a:pPr marL="0"/>
            <a:r>
              <a:rPr lang="en-US" sz="1400" b="1" dirty="0"/>
              <a:t>1) СКК </a:t>
            </a:r>
            <a:r>
              <a:rPr lang="en-US" sz="1400" b="1" dirty="0" err="1"/>
              <a:t>координирует</a:t>
            </a:r>
            <a:r>
              <a:rPr lang="en-US" sz="1400" b="1" dirty="0"/>
              <a:t> </a:t>
            </a:r>
            <a:r>
              <a:rPr lang="en-US" sz="1400" b="1" dirty="0" err="1"/>
              <a:t>процесс</a:t>
            </a:r>
            <a:r>
              <a:rPr lang="en-US" sz="1400" b="1" dirty="0"/>
              <a:t> </a:t>
            </a:r>
            <a:r>
              <a:rPr lang="en-US" sz="1400" b="1" dirty="0" err="1"/>
              <a:t>разработки</a:t>
            </a:r>
            <a:r>
              <a:rPr lang="en-US" sz="1400" b="1" dirty="0"/>
              <a:t> </a:t>
            </a:r>
            <a:r>
              <a:rPr lang="en-US" sz="1400" b="1" dirty="0" err="1"/>
              <a:t>Заявки</a:t>
            </a:r>
            <a:r>
              <a:rPr lang="en-US" sz="1400" b="1" dirty="0"/>
              <a:t> </a:t>
            </a:r>
            <a:r>
              <a:rPr lang="en-US" sz="1400" b="1" dirty="0" err="1"/>
              <a:t>путем</a:t>
            </a:r>
            <a:r>
              <a:rPr lang="en-US" sz="1400" b="1" dirty="0"/>
              <a:t> </a:t>
            </a:r>
            <a:r>
              <a:rPr lang="en-US" sz="1400" b="1" dirty="0" err="1"/>
              <a:t>проведения</a:t>
            </a:r>
            <a:r>
              <a:rPr lang="en-US" sz="1400" b="1" dirty="0"/>
              <a:t> </a:t>
            </a:r>
            <a:r>
              <a:rPr lang="en-US" sz="1400" b="1" dirty="0" err="1"/>
              <a:t>Странового</a:t>
            </a:r>
            <a:r>
              <a:rPr lang="en-US" sz="1400" b="1" dirty="0"/>
              <a:t> </a:t>
            </a:r>
            <a:r>
              <a:rPr lang="en-US" sz="1400" b="1" dirty="0" err="1"/>
              <a:t>диалога</a:t>
            </a:r>
            <a:r>
              <a:rPr lang="en-US" sz="1400" b="1" dirty="0"/>
              <a:t> с </a:t>
            </a:r>
            <a:r>
              <a:rPr lang="en-US" sz="1400" b="1" dirty="0" err="1"/>
              <a:t>заинтересованными</a:t>
            </a:r>
            <a:r>
              <a:rPr lang="en-US" sz="1400" b="1" dirty="0"/>
              <a:t> </a:t>
            </a:r>
            <a:r>
              <a:rPr lang="en-US" sz="1400" b="1" dirty="0" err="1"/>
              <a:t>сторонами</a:t>
            </a:r>
            <a:r>
              <a:rPr lang="en-US" sz="1400" b="1" dirty="0"/>
              <a:t> и </a:t>
            </a:r>
            <a:r>
              <a:rPr lang="en-US" sz="1400" b="1" dirty="0" err="1"/>
              <a:t>путем</a:t>
            </a:r>
            <a:r>
              <a:rPr lang="en-US" sz="1400" b="1" dirty="0"/>
              <a:t> </a:t>
            </a:r>
            <a:r>
              <a:rPr lang="en-US" sz="1400" b="1" dirty="0" err="1"/>
              <a:t>сбора</a:t>
            </a:r>
            <a:r>
              <a:rPr lang="en-US" sz="1400" b="1" dirty="0"/>
              <a:t> </a:t>
            </a:r>
            <a:r>
              <a:rPr lang="en-US" sz="1400" b="1" dirty="0" err="1"/>
              <a:t>предложений</a:t>
            </a:r>
            <a:r>
              <a:rPr lang="en-US" sz="1400" b="1" dirty="0"/>
              <a:t>;</a:t>
            </a:r>
          </a:p>
          <a:p>
            <a:pPr marL="0"/>
            <a:r>
              <a:rPr lang="en-US" sz="1400" b="1" dirty="0"/>
              <a:t>2) СКК </a:t>
            </a:r>
            <a:r>
              <a:rPr lang="en-US" sz="1400" b="1" dirty="0" err="1"/>
              <a:t>подтверждает</a:t>
            </a:r>
            <a:r>
              <a:rPr lang="en-US" sz="1400" b="1" dirty="0"/>
              <a:t> </a:t>
            </a:r>
            <a:r>
              <a:rPr lang="en-US" sz="1400" b="1" dirty="0" err="1"/>
              <a:t>прозрачный</a:t>
            </a:r>
            <a:r>
              <a:rPr lang="en-US" sz="1400" b="1" dirty="0"/>
              <a:t> </a:t>
            </a:r>
            <a:r>
              <a:rPr lang="en-US" sz="1400" b="1" dirty="0" err="1"/>
              <a:t>процесс</a:t>
            </a:r>
            <a:r>
              <a:rPr lang="en-US" sz="1400" b="1" dirty="0"/>
              <a:t> </a:t>
            </a:r>
            <a:r>
              <a:rPr lang="en-US" sz="1400" b="1" dirty="0" err="1"/>
              <a:t>назначения</a:t>
            </a:r>
            <a:r>
              <a:rPr lang="en-US" sz="1400" b="1" dirty="0"/>
              <a:t> </a:t>
            </a:r>
            <a:r>
              <a:rPr lang="en-US" sz="1400" b="1" dirty="0" err="1"/>
              <a:t>Основных</a:t>
            </a:r>
            <a:r>
              <a:rPr lang="en-US" sz="1400" b="1" dirty="0"/>
              <a:t> </a:t>
            </a:r>
            <a:r>
              <a:rPr lang="en-US" sz="1400" b="1" dirty="0" err="1"/>
              <a:t>получателей</a:t>
            </a:r>
            <a:endParaRPr lang="en-US" sz="1400" b="1" dirty="0"/>
          </a:p>
          <a:p>
            <a:pPr marL="0"/>
            <a:r>
              <a:rPr lang="en-US" sz="1400" b="1" dirty="0"/>
              <a:t>3) СКК </a:t>
            </a:r>
            <a:r>
              <a:rPr lang="en-US" sz="1400" b="1" dirty="0" err="1"/>
              <a:t>осуществляет</a:t>
            </a:r>
            <a:r>
              <a:rPr lang="en-US" sz="1400" b="1" dirty="0"/>
              <a:t> </a:t>
            </a:r>
            <a:r>
              <a:rPr lang="en-US" sz="1400" b="1" dirty="0" err="1"/>
              <a:t>надзор</a:t>
            </a:r>
            <a:r>
              <a:rPr lang="en-US" sz="1400" b="1" dirty="0"/>
              <a:t> </a:t>
            </a:r>
            <a:r>
              <a:rPr lang="en-US" sz="1400" b="1" dirty="0" err="1"/>
              <a:t>за</a:t>
            </a:r>
            <a:r>
              <a:rPr lang="en-US" sz="1400" b="1" dirty="0"/>
              <a:t> </a:t>
            </a:r>
            <a:r>
              <a:rPr lang="en-US" sz="1400" b="1" dirty="0" err="1"/>
              <a:t>реализацией</a:t>
            </a:r>
            <a:r>
              <a:rPr lang="en-US" sz="1400" b="1" dirty="0"/>
              <a:t> </a:t>
            </a:r>
            <a:r>
              <a:rPr lang="en-US" sz="1400" b="1" dirty="0" err="1"/>
              <a:t>грантов</a:t>
            </a:r>
            <a:r>
              <a:rPr lang="en-US" sz="1400" b="1" dirty="0"/>
              <a:t>;</a:t>
            </a:r>
          </a:p>
          <a:p>
            <a:pPr marL="0"/>
            <a:r>
              <a:rPr lang="en-US" sz="1400" b="1" dirty="0"/>
              <a:t>4) СКК </a:t>
            </a:r>
            <a:r>
              <a:rPr lang="en-US" sz="1400" b="1" dirty="0" err="1"/>
              <a:t>подтверждает</a:t>
            </a:r>
            <a:r>
              <a:rPr lang="en-US" sz="1400" b="1" dirty="0"/>
              <a:t> </a:t>
            </a:r>
            <a:r>
              <a:rPr lang="en-US" sz="1400" b="1" dirty="0" err="1"/>
              <a:t>представленность</a:t>
            </a:r>
            <a:r>
              <a:rPr lang="en-US" sz="1400" b="1" dirty="0"/>
              <a:t> </a:t>
            </a:r>
            <a:r>
              <a:rPr lang="en-US" sz="1400" b="1" dirty="0" err="1"/>
              <a:t>ключевых</a:t>
            </a:r>
            <a:r>
              <a:rPr lang="en-US" sz="1400" b="1" dirty="0"/>
              <a:t> </a:t>
            </a:r>
            <a:r>
              <a:rPr lang="en-US" sz="1400" b="1" dirty="0" err="1"/>
              <a:t>групп</a:t>
            </a:r>
            <a:r>
              <a:rPr lang="en-US" sz="1400" b="1" dirty="0"/>
              <a:t> </a:t>
            </a:r>
            <a:r>
              <a:rPr lang="en-US" sz="1400" b="1" dirty="0" err="1"/>
              <a:t>населения</a:t>
            </a:r>
            <a:r>
              <a:rPr lang="en-US" sz="1400" b="1" dirty="0"/>
              <a:t>, ЛЖВ и </a:t>
            </a:r>
            <a:r>
              <a:rPr lang="en-US" sz="1400" b="1" dirty="0" err="1"/>
              <a:t>люди</a:t>
            </a:r>
            <a:r>
              <a:rPr lang="en-US" sz="1400" b="1" dirty="0"/>
              <a:t> </a:t>
            </a:r>
            <a:r>
              <a:rPr lang="en-US" sz="1400" b="1" dirty="0" err="1"/>
              <a:t>затронутые</a:t>
            </a:r>
            <a:r>
              <a:rPr lang="en-US" sz="1400" b="1" dirty="0"/>
              <a:t> ТБ </a:t>
            </a:r>
            <a:r>
              <a:rPr lang="en-US" sz="1400" b="1" dirty="0" err="1"/>
              <a:t>полностью</a:t>
            </a:r>
            <a:r>
              <a:rPr lang="en-US" sz="1400" b="1" dirty="0"/>
              <a:t> </a:t>
            </a:r>
            <a:r>
              <a:rPr lang="en-US" sz="1400" b="1" dirty="0" err="1"/>
              <a:t>представлены</a:t>
            </a:r>
            <a:r>
              <a:rPr lang="en-US" sz="1400" b="1" dirty="0"/>
              <a:t> в СКК с </a:t>
            </a:r>
            <a:r>
              <a:rPr lang="en-US" sz="1400" b="1" dirty="0" err="1"/>
              <a:t>учетом</a:t>
            </a:r>
            <a:r>
              <a:rPr lang="en-US" sz="1400" b="1" dirty="0"/>
              <a:t> </a:t>
            </a:r>
            <a:r>
              <a:rPr lang="en-US" sz="1400" b="1" dirty="0" err="1"/>
              <a:t>бремени</a:t>
            </a:r>
            <a:r>
              <a:rPr lang="en-US" sz="1400" b="1" dirty="0"/>
              <a:t> </a:t>
            </a:r>
            <a:r>
              <a:rPr lang="en-US" sz="1400" b="1" dirty="0" err="1"/>
              <a:t>болезни</a:t>
            </a:r>
            <a:r>
              <a:rPr lang="en-US" sz="1400" b="1" dirty="0"/>
              <a:t> в </a:t>
            </a:r>
            <a:r>
              <a:rPr lang="en-US" sz="1400" b="1" dirty="0" err="1"/>
              <a:t>стране</a:t>
            </a:r>
            <a:r>
              <a:rPr lang="en-US" sz="1400" b="1" dirty="0"/>
              <a:t>:</a:t>
            </a:r>
            <a:r>
              <a:rPr lang="en-US" sz="1400" dirty="0"/>
              <a:t> 56% (87) - </a:t>
            </a:r>
            <a:r>
              <a:rPr lang="en-US" sz="1400" dirty="0" err="1"/>
              <a:t>представители</a:t>
            </a:r>
            <a:r>
              <a:rPr lang="en-US" sz="1400" dirty="0"/>
              <a:t> </a:t>
            </a:r>
            <a:r>
              <a:rPr lang="en-US" sz="1400" dirty="0" err="1"/>
              <a:t>ключевого</a:t>
            </a:r>
            <a:r>
              <a:rPr lang="en-US" sz="1400" dirty="0"/>
              <a:t> </a:t>
            </a:r>
            <a:r>
              <a:rPr lang="en-US" sz="1400" dirty="0" err="1"/>
              <a:t>затронутого</a:t>
            </a:r>
            <a:r>
              <a:rPr lang="en-US" sz="1400" dirty="0"/>
              <a:t> </a:t>
            </a:r>
            <a:r>
              <a:rPr lang="en-US" sz="1400" dirty="0" err="1"/>
              <a:t>населения</a:t>
            </a:r>
            <a:r>
              <a:rPr lang="en-US" sz="1400" dirty="0"/>
              <a:t> - РС, МСМ, ЛУИН и </a:t>
            </a:r>
            <a:r>
              <a:rPr lang="en-US" sz="1400" dirty="0" err="1"/>
              <a:t>женщины</a:t>
            </a:r>
            <a:r>
              <a:rPr lang="en-US" sz="1400" dirty="0"/>
              <a:t>, </a:t>
            </a:r>
            <a:r>
              <a:rPr lang="en-US" sz="1400" dirty="0" err="1"/>
              <a:t>живущие</a:t>
            </a:r>
            <a:r>
              <a:rPr lang="en-US" sz="1400" dirty="0"/>
              <a:t> с ВИЧ, 18,7% (27) - </a:t>
            </a:r>
            <a:r>
              <a:rPr lang="en-US" sz="1400" dirty="0" err="1"/>
              <a:t>местные</a:t>
            </a:r>
            <a:r>
              <a:rPr lang="en-US" sz="1400" dirty="0"/>
              <a:t> ОГО по вопросам здравоохранения, 2,7% (4 </a:t>
            </a:r>
            <a:r>
              <a:rPr lang="en-US" sz="1400" dirty="0" err="1"/>
              <a:t>академических</a:t>
            </a:r>
            <a:r>
              <a:rPr lang="en-US" sz="1400" dirty="0"/>
              <a:t> </a:t>
            </a:r>
            <a:r>
              <a:rPr lang="en-US" sz="1400" dirty="0" err="1"/>
              <a:t>сектора</a:t>
            </a:r>
            <a:r>
              <a:rPr lang="en-US" sz="1400" dirty="0"/>
              <a:t>), 9,7% (14 </a:t>
            </a:r>
            <a:r>
              <a:rPr lang="en-US" sz="1400" dirty="0" err="1"/>
              <a:t>местных</a:t>
            </a:r>
            <a:r>
              <a:rPr lang="en-US" sz="1400" dirty="0"/>
              <a:t> НПО </a:t>
            </a:r>
            <a:r>
              <a:rPr lang="en-US" sz="1400" dirty="0" err="1"/>
              <a:t>для</a:t>
            </a:r>
            <a:r>
              <a:rPr lang="en-US" sz="1400" dirty="0"/>
              <a:t> ЛЖВ), 7,6% (11 </a:t>
            </a:r>
            <a:r>
              <a:rPr lang="en-US" sz="1400" dirty="0" err="1"/>
              <a:t>международных</a:t>
            </a:r>
            <a:r>
              <a:rPr lang="en-US" sz="1400" dirty="0"/>
              <a:t> </a:t>
            </a:r>
            <a:r>
              <a:rPr lang="en-US" sz="1400" dirty="0" err="1"/>
              <a:t>организаций</a:t>
            </a:r>
            <a:r>
              <a:rPr lang="en-US" sz="1400" dirty="0"/>
              <a:t>); </a:t>
            </a:r>
          </a:p>
          <a:p>
            <a:pPr marL="0"/>
            <a:r>
              <a:rPr lang="en-US" sz="1400" dirty="0"/>
              <a:t>5) СКК </a:t>
            </a:r>
            <a:r>
              <a:rPr lang="en-US" sz="1400" dirty="0" err="1"/>
              <a:t>подтверждает</a:t>
            </a:r>
            <a:r>
              <a:rPr lang="en-US" sz="1400" b="1" dirty="0"/>
              <a:t>, </a:t>
            </a:r>
            <a:r>
              <a:rPr lang="en-US" sz="1400" b="1" dirty="0" err="1"/>
              <a:t>что</a:t>
            </a:r>
            <a:r>
              <a:rPr lang="en-US" sz="1400" b="1" dirty="0"/>
              <a:t> </a:t>
            </a:r>
            <a:r>
              <a:rPr lang="en-US" sz="1400" b="1" dirty="0" err="1"/>
              <a:t>выборы</a:t>
            </a:r>
            <a:r>
              <a:rPr lang="en-US" sz="1400" b="1" dirty="0"/>
              <a:t> СКК </a:t>
            </a:r>
            <a:r>
              <a:rPr lang="en-US" sz="1400" b="1" dirty="0" err="1"/>
              <a:t>самими</a:t>
            </a:r>
            <a:r>
              <a:rPr lang="en-US" sz="1400" b="1" dirty="0"/>
              <a:t> </a:t>
            </a:r>
            <a:r>
              <a:rPr lang="en-US" sz="1400" b="1" dirty="0" err="1"/>
              <a:t>сообществами</a:t>
            </a:r>
            <a:r>
              <a:rPr lang="en-US" sz="1400" b="1" dirty="0"/>
              <a:t>:  </a:t>
            </a:r>
            <a:r>
              <a:rPr lang="en-US" sz="1400" b="1" dirty="0" err="1"/>
              <a:t>Полное</a:t>
            </a:r>
            <a:r>
              <a:rPr lang="en-US" sz="1400" b="1" dirty="0"/>
              <a:t> </a:t>
            </a:r>
            <a:r>
              <a:rPr lang="en-US" sz="1400" b="1" dirty="0" err="1"/>
              <a:t>соблюдение</a:t>
            </a:r>
            <a:r>
              <a:rPr lang="en-US" sz="1400" b="1" dirty="0"/>
              <a:t> - </a:t>
            </a:r>
            <a:r>
              <a:rPr lang="en-US" sz="1400" dirty="0" err="1"/>
              <a:t>для</a:t>
            </a:r>
            <a:r>
              <a:rPr lang="en-US" sz="1400" dirty="0"/>
              <a:t> ≥ 90% </a:t>
            </a:r>
            <a:r>
              <a:rPr lang="en-US" sz="1400" dirty="0" err="1"/>
              <a:t>случаев</a:t>
            </a:r>
            <a:r>
              <a:rPr lang="en-US" sz="1400" dirty="0"/>
              <a:t> СКК </a:t>
            </a:r>
            <a:r>
              <a:rPr lang="en-US" sz="1400" dirty="0" err="1"/>
              <a:t>имеет</a:t>
            </a:r>
            <a:r>
              <a:rPr lang="en-US" sz="1400" dirty="0"/>
              <a:t> </a:t>
            </a:r>
            <a:r>
              <a:rPr lang="en-US" sz="1400" dirty="0" err="1"/>
              <a:t>полную</a:t>
            </a:r>
            <a:r>
              <a:rPr lang="en-US" sz="1400" dirty="0"/>
              <a:t> </a:t>
            </a:r>
            <a:r>
              <a:rPr lang="en-US" sz="1400" dirty="0" err="1"/>
              <a:t>документацию</a:t>
            </a:r>
            <a:r>
              <a:rPr lang="en-US" sz="1400" dirty="0"/>
              <a:t> </a:t>
            </a:r>
            <a:r>
              <a:rPr lang="en-US" sz="1400" dirty="0" err="1"/>
              <a:t>прозрачного</a:t>
            </a:r>
            <a:r>
              <a:rPr lang="en-US" sz="1400" dirty="0"/>
              <a:t> и </a:t>
            </a:r>
            <a:r>
              <a:rPr lang="en-US" sz="1400" dirty="0" err="1"/>
              <a:t>всеобъемлющего</a:t>
            </a:r>
            <a:r>
              <a:rPr lang="en-US" sz="1400" dirty="0"/>
              <a:t> </a:t>
            </a:r>
            <a:r>
              <a:rPr lang="en-US" sz="1400" dirty="0" err="1"/>
              <a:t>процесса</a:t>
            </a:r>
            <a:r>
              <a:rPr lang="en-US" sz="1400" dirty="0"/>
              <a:t> </a:t>
            </a:r>
            <a:r>
              <a:rPr lang="en-US" sz="1400" dirty="0" err="1"/>
              <a:t>отбора</a:t>
            </a:r>
            <a:r>
              <a:rPr lang="en-US" sz="1400" dirty="0"/>
              <a:t> </a:t>
            </a:r>
            <a:r>
              <a:rPr lang="en-US" sz="1400" dirty="0" err="1"/>
              <a:t>представителей</a:t>
            </a:r>
            <a:r>
              <a:rPr lang="en-US" sz="1400" dirty="0"/>
              <a:t> </a:t>
            </a:r>
            <a:r>
              <a:rPr lang="en-US" sz="1400" dirty="0" err="1"/>
              <a:t>гражданского</a:t>
            </a:r>
            <a:r>
              <a:rPr lang="en-US" sz="1400" dirty="0"/>
              <a:t> </a:t>
            </a:r>
            <a:r>
              <a:rPr lang="en-US" sz="1400" dirty="0" err="1"/>
              <a:t>общества</a:t>
            </a:r>
            <a:r>
              <a:rPr lang="en-US" sz="1400" dirty="0"/>
              <a:t>; (СКК </a:t>
            </a:r>
            <a:r>
              <a:rPr lang="en-US" sz="1400" dirty="0" err="1"/>
              <a:t>Казахстана</a:t>
            </a:r>
            <a:r>
              <a:rPr lang="en-US" sz="1400" dirty="0"/>
              <a:t> на 100% </a:t>
            </a:r>
            <a:r>
              <a:rPr lang="en-US" sz="1400" dirty="0" err="1"/>
              <a:t>завершил</a:t>
            </a:r>
            <a:r>
              <a:rPr lang="en-US" sz="1400" dirty="0"/>
              <a:t> </a:t>
            </a:r>
            <a:r>
              <a:rPr lang="en-US" sz="1400" dirty="0" err="1"/>
              <a:t>документацию</a:t>
            </a:r>
            <a:r>
              <a:rPr lang="en-US" sz="1400" dirty="0"/>
              <a:t> </a:t>
            </a:r>
            <a:r>
              <a:rPr lang="en-US" sz="1400" dirty="0" err="1"/>
              <a:t>прозрачного</a:t>
            </a:r>
            <a:r>
              <a:rPr lang="en-US" sz="1400" dirty="0"/>
              <a:t> и </a:t>
            </a:r>
            <a:r>
              <a:rPr lang="en-US" sz="1400" dirty="0" err="1"/>
              <a:t>инклюзивного</a:t>
            </a:r>
            <a:r>
              <a:rPr lang="en-US" sz="1400" dirty="0"/>
              <a:t> </a:t>
            </a:r>
            <a:r>
              <a:rPr lang="en-US" sz="1400" dirty="0" err="1"/>
              <a:t>процесса</a:t>
            </a:r>
            <a:r>
              <a:rPr lang="en-US" sz="1400" dirty="0"/>
              <a:t> </a:t>
            </a:r>
            <a:r>
              <a:rPr lang="en-US" sz="1400" dirty="0" err="1"/>
              <a:t>отбора</a:t>
            </a:r>
            <a:r>
              <a:rPr lang="en-US" sz="1400" dirty="0"/>
              <a:t> </a:t>
            </a:r>
            <a:r>
              <a:rPr lang="en-US" sz="1400" dirty="0" err="1"/>
              <a:t>представителей</a:t>
            </a:r>
            <a:r>
              <a:rPr lang="en-US" sz="1400" dirty="0"/>
              <a:t> ОГО). </a:t>
            </a:r>
          </a:p>
          <a:p>
            <a:pPr marL="0"/>
            <a:r>
              <a:rPr lang="en-US" sz="1400" b="1" dirty="0"/>
              <a:t>6) СКК </a:t>
            </a:r>
            <a:r>
              <a:rPr lang="en-US" sz="1400" b="1" dirty="0" err="1"/>
              <a:t>подтверждает</a:t>
            </a:r>
            <a:r>
              <a:rPr lang="en-US" sz="1400" b="1" dirty="0"/>
              <a:t> </a:t>
            </a:r>
            <a:r>
              <a:rPr lang="en-US" sz="1400" b="1" dirty="0" err="1"/>
              <a:t>полное</a:t>
            </a:r>
            <a:r>
              <a:rPr lang="en-US" sz="1400" b="1" dirty="0"/>
              <a:t> </a:t>
            </a:r>
            <a:r>
              <a:rPr lang="en-US" sz="1400" b="1" dirty="0" err="1"/>
              <a:t>соответствие</a:t>
            </a:r>
            <a:r>
              <a:rPr lang="en-US" sz="1400" b="1" dirty="0"/>
              <a:t> - </a:t>
            </a:r>
            <a:r>
              <a:rPr lang="en-US" sz="1400" dirty="0" err="1"/>
              <a:t>членство</a:t>
            </a:r>
            <a:r>
              <a:rPr lang="en-US" sz="1400" dirty="0"/>
              <a:t> </a:t>
            </a:r>
            <a:r>
              <a:rPr lang="en-US" sz="1400" dirty="0" err="1"/>
              <a:t>женщин</a:t>
            </a:r>
            <a:r>
              <a:rPr lang="en-US" sz="1400" dirty="0"/>
              <a:t> в СКК </a:t>
            </a:r>
            <a:r>
              <a:rPr lang="en-US" sz="1400" dirty="0" err="1"/>
              <a:t>составляет</a:t>
            </a:r>
            <a:r>
              <a:rPr lang="en-US" sz="1400" dirty="0"/>
              <a:t> не </a:t>
            </a:r>
            <a:r>
              <a:rPr lang="en-US" sz="1400" dirty="0" err="1"/>
              <a:t>менее</a:t>
            </a:r>
            <a:r>
              <a:rPr lang="en-US" sz="1400" dirty="0"/>
              <a:t> 30%; (</a:t>
            </a:r>
            <a:r>
              <a:rPr lang="en-US" sz="1400" dirty="0" err="1"/>
              <a:t>Женщины</a:t>
            </a:r>
            <a:r>
              <a:rPr lang="en-US" sz="1400" dirty="0"/>
              <a:t> в </a:t>
            </a:r>
            <a:r>
              <a:rPr lang="en-US" sz="1400" dirty="0" err="1"/>
              <a:t>составе</a:t>
            </a:r>
            <a:r>
              <a:rPr lang="en-US" sz="1400" dirty="0"/>
              <a:t> СКК </a:t>
            </a:r>
            <a:r>
              <a:rPr lang="en-US" sz="1400" dirty="0" err="1"/>
              <a:t>Казахстана</a:t>
            </a:r>
            <a:r>
              <a:rPr lang="en-US" sz="1400" dirty="0"/>
              <a:t> </a:t>
            </a:r>
            <a:r>
              <a:rPr lang="en-US" sz="1400" dirty="0" err="1"/>
              <a:t>составляют</a:t>
            </a:r>
            <a:r>
              <a:rPr lang="en-US" sz="1400" dirty="0"/>
              <a:t> 50%).</a:t>
            </a:r>
          </a:p>
          <a:p>
            <a:pPr marL="0"/>
            <a:endParaRPr lang="en-US" sz="1400" dirty="0"/>
          </a:p>
        </p:txBody>
      </p:sp>
      <p:graphicFrame>
        <p:nvGraphicFramePr>
          <p:cNvPr id="18" name="Объект 5">
            <a:extLst>
              <a:ext uri="{FF2B5EF4-FFF2-40B4-BE49-F238E27FC236}">
                <a16:creationId xmlns:a16="http://schemas.microsoft.com/office/drawing/2014/main" id="{F98E258C-CF85-43D9-8521-3CDB19EE27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5061892"/>
              </p:ext>
            </p:extLst>
          </p:nvPr>
        </p:nvGraphicFramePr>
        <p:xfrm>
          <a:off x="703182" y="1107440"/>
          <a:ext cx="4777382" cy="5120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7830"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000066"/>
                          </a:solidFill>
                        </a:rPr>
                        <a:t>А)</a:t>
                      </a:r>
                    </a:p>
                  </a:txBody>
                  <a:tcPr marL="26619" marR="26619" marT="13308" marB="13308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>
                          <a:solidFill>
                            <a:srgbClr val="000066"/>
                          </a:solidFill>
                          <a:effectLst/>
                        </a:rPr>
                        <a:t>Прозрачный и документированный процесс вовлечения</a:t>
                      </a:r>
                      <a:r>
                        <a:rPr lang="ru-RU" sz="1200" b="1" baseline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200" b="1">
                          <a:solidFill>
                            <a:srgbClr val="000066"/>
                          </a:solidFill>
                          <a:effectLst/>
                        </a:rPr>
                        <a:t>широкого круга заинтересованных сторон в конкурсе по сбору  предложений </a:t>
                      </a:r>
                      <a:r>
                        <a:rPr lang="ru-RU" sz="1200" b="1" u="sng">
                          <a:solidFill>
                            <a:srgbClr val="000066"/>
                          </a:solidFill>
                        </a:rPr>
                        <a:t>оценивается</a:t>
                      </a:r>
                      <a:r>
                        <a:rPr lang="ru-RU" sz="1200" b="1" u="none">
                          <a:solidFill>
                            <a:srgbClr val="000066"/>
                          </a:solidFill>
                        </a:rPr>
                        <a:t> как</a:t>
                      </a:r>
                      <a:r>
                        <a:rPr lang="ru-RU" sz="1200" b="1" u="none" baseline="0">
                          <a:solidFill>
                            <a:srgbClr val="000066"/>
                          </a:solidFill>
                        </a:rPr>
                        <a:t>:</a:t>
                      </a:r>
                    </a:p>
                  </a:txBody>
                  <a:tcPr marL="26619" marR="26619" marT="13308" marB="13308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>
                          <a:solidFill>
                            <a:srgbClr val="000066"/>
                          </a:solidFill>
                        </a:rPr>
                        <a:t>Подтверждающие документы</a:t>
                      </a:r>
                    </a:p>
                  </a:txBody>
                  <a:tcPr marL="26619" marR="26619" marT="13308" marB="13308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3613"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rgbClr val="000066"/>
                        </a:solidFill>
                      </a:endParaRPr>
                    </a:p>
                  </a:txBody>
                  <a:tcPr marL="26619" marR="26619" marT="13308" marB="133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>
                          <a:solidFill>
                            <a:schemeClr val="bg1"/>
                          </a:solidFill>
                        </a:rPr>
                        <a:t>Полностью соответствующим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>
                          <a:solidFill>
                            <a:schemeClr val="bg1"/>
                          </a:solidFill>
                        </a:rPr>
                        <a:t>требованиям к СКК</a:t>
                      </a:r>
                    </a:p>
                  </a:txBody>
                  <a:tcPr marL="26619" marR="26619" marT="13308" marB="13308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rgbClr val="000066"/>
                          </a:solidFill>
                          <a:effectLst/>
                        </a:rPr>
                        <a:t>СКК опубликовал объявление с приглашением заинтересованных сторон всех секторов (Гос., НПО, МО), включая не членов СКК о</a:t>
                      </a:r>
                      <a:r>
                        <a:rPr lang="ru-RU" sz="1200" b="0" baseline="0" dirty="0">
                          <a:solidFill>
                            <a:srgbClr val="000066"/>
                          </a:solidFill>
                          <a:effectLst/>
                        </a:rPr>
                        <a:t> представлении</a:t>
                      </a:r>
                      <a:r>
                        <a:rPr lang="ru-RU" sz="1200" b="0" dirty="0">
                          <a:solidFill>
                            <a:srgbClr val="000066"/>
                          </a:solidFill>
                          <a:effectLst/>
                        </a:rPr>
                        <a:t> предложений для включения в Концептуальную заявку. Срок в подачи</a:t>
                      </a:r>
                      <a:r>
                        <a:rPr lang="ru-RU" sz="1200" b="0" baseline="0" dirty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200" b="0" dirty="0">
                          <a:solidFill>
                            <a:srgbClr val="000066"/>
                          </a:solidFill>
                          <a:effectLst/>
                        </a:rPr>
                        <a:t>предложений</a:t>
                      </a:r>
                      <a:r>
                        <a:rPr lang="ru-RU" sz="1200" b="0" baseline="0" dirty="0">
                          <a:solidFill>
                            <a:srgbClr val="000066"/>
                          </a:solidFill>
                          <a:effectLst/>
                        </a:rPr>
                        <a:t> определяется -</a:t>
                      </a:r>
                      <a:r>
                        <a:rPr lang="ru-RU" sz="1200" b="0" dirty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66"/>
                          </a:solidFill>
                          <a:effectLst/>
                        </a:rPr>
                        <a:t>не</a:t>
                      </a:r>
                      <a:r>
                        <a:rPr lang="ru-RU" sz="1200" b="1" baseline="0" dirty="0">
                          <a:solidFill>
                            <a:srgbClr val="000066"/>
                          </a:solidFill>
                          <a:effectLst/>
                        </a:rPr>
                        <a:t> менее </a:t>
                      </a:r>
                      <a:r>
                        <a:rPr lang="ru-RU" sz="1200" b="1" dirty="0">
                          <a:solidFill>
                            <a:srgbClr val="000066"/>
                          </a:solidFill>
                          <a:effectLst/>
                        </a:rPr>
                        <a:t>10 рабочих</a:t>
                      </a:r>
                      <a:r>
                        <a:rPr lang="ru-RU" sz="1200" b="1" baseline="0" dirty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66"/>
                          </a:solidFill>
                          <a:effectLst/>
                        </a:rPr>
                        <a:t>дней</a:t>
                      </a:r>
                      <a:r>
                        <a:rPr lang="ru-RU" sz="1200" b="0" dirty="0">
                          <a:solidFill>
                            <a:srgbClr val="000066"/>
                          </a:solidFill>
                          <a:effectLst/>
                        </a:rPr>
                        <a:t>;</a:t>
                      </a:r>
                      <a:endParaRPr lang="ru-RU" sz="1200" b="0" dirty="0">
                        <a:solidFill>
                          <a:srgbClr val="000066"/>
                        </a:solidFill>
                      </a:endParaRPr>
                    </a:p>
                  </a:txBody>
                  <a:tcPr marL="26619" marR="26619" marT="13308" marB="13308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66"/>
                          </a:solidFill>
                          <a:effectLst/>
                        </a:rPr>
                        <a:t>Копия объявления,</a:t>
                      </a:r>
                      <a:r>
                        <a:rPr lang="ru-RU" sz="1200" baseline="0" dirty="0">
                          <a:solidFill>
                            <a:srgbClr val="000066"/>
                          </a:solidFill>
                          <a:effectLst/>
                        </a:rPr>
                        <a:t> опубликованного </a:t>
                      </a:r>
                      <a:r>
                        <a:rPr lang="ru-RU" sz="1200" dirty="0">
                          <a:solidFill>
                            <a:srgbClr val="000066"/>
                          </a:solidFill>
                          <a:effectLst/>
                        </a:rPr>
                        <a:t>с</a:t>
                      </a:r>
                      <a:r>
                        <a:rPr lang="ru-RU" sz="1200" baseline="0" dirty="0">
                          <a:solidFill>
                            <a:srgbClr val="000066"/>
                          </a:solidFill>
                          <a:effectLst/>
                        </a:rPr>
                        <a:t> использованием гос. </a:t>
                      </a:r>
                      <a:r>
                        <a:rPr lang="ru-RU" sz="1200" dirty="0">
                          <a:solidFill>
                            <a:srgbClr val="000066"/>
                          </a:solidFill>
                          <a:effectLst/>
                        </a:rPr>
                        <a:t>печатных СМИ, телевидения, радио, интернета или</a:t>
                      </a:r>
                      <a:br>
                        <a:rPr lang="ru-RU" sz="1200" dirty="0">
                          <a:solidFill>
                            <a:srgbClr val="000066"/>
                          </a:solidFill>
                          <a:effectLst/>
                        </a:rPr>
                      </a:br>
                      <a:r>
                        <a:rPr lang="ru-RU" sz="1200" dirty="0">
                          <a:solidFill>
                            <a:srgbClr val="000066"/>
                          </a:solidFill>
                          <a:effectLst/>
                        </a:rPr>
                        <a:t>E-mail объявления (со списком рассылки) и текстом обращения к заинтересованным сторонам принять участие</a:t>
                      </a:r>
                      <a:endParaRPr lang="ru-RU" sz="1200" b="0" dirty="0">
                        <a:solidFill>
                          <a:srgbClr val="000066"/>
                        </a:solidFill>
                      </a:endParaRPr>
                    </a:p>
                  </a:txBody>
                  <a:tcPr marL="26619" marR="26619" marT="13308" marB="133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830"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rgbClr val="000066"/>
                        </a:solidFill>
                      </a:endParaRPr>
                    </a:p>
                  </a:txBody>
                  <a:tcPr marL="26619" marR="26619" marT="13308" marB="133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>
                          <a:solidFill>
                            <a:srgbClr val="000066"/>
                          </a:solidFill>
                        </a:rPr>
                        <a:t>Частично соответствующим</a:t>
                      </a:r>
                    </a:p>
                  </a:txBody>
                  <a:tcPr marL="26619" marR="26619" marT="13308" marB="13308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>
                          <a:solidFill>
                            <a:srgbClr val="000066"/>
                          </a:solidFill>
                          <a:effectLst/>
                        </a:rPr>
                        <a:t>Объявление со сроком подачи</a:t>
                      </a:r>
                      <a:r>
                        <a:rPr lang="ru-RU" sz="1200" b="0" baseline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200" b="0">
                          <a:solidFill>
                            <a:srgbClr val="000066"/>
                          </a:solidFill>
                          <a:effectLst/>
                        </a:rPr>
                        <a:t>предложений для включения в Концепцию</a:t>
                      </a:r>
                      <a:r>
                        <a:rPr lang="ru-RU" sz="1200" b="0" baseline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200" b="0">
                          <a:solidFill>
                            <a:srgbClr val="000066"/>
                          </a:solidFill>
                          <a:effectLst/>
                        </a:rPr>
                        <a:t>составил</a:t>
                      </a:r>
                      <a:r>
                        <a:rPr lang="ru-RU" sz="1200" b="0" baseline="0">
                          <a:solidFill>
                            <a:srgbClr val="000066"/>
                          </a:solidFill>
                          <a:effectLst/>
                        </a:rPr>
                        <a:t> всего </a:t>
                      </a:r>
                      <a:r>
                        <a:rPr lang="ru-RU" sz="1200" b="1" baseline="0">
                          <a:solidFill>
                            <a:srgbClr val="000066"/>
                          </a:solidFill>
                          <a:effectLst/>
                        </a:rPr>
                        <a:t>5-9 </a:t>
                      </a:r>
                      <a:r>
                        <a:rPr lang="ru-RU" sz="1200" b="1">
                          <a:solidFill>
                            <a:srgbClr val="000066"/>
                          </a:solidFill>
                          <a:effectLst/>
                        </a:rPr>
                        <a:t>рабочих</a:t>
                      </a:r>
                      <a:r>
                        <a:rPr lang="ru-RU" sz="1200" b="1" baseline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200" b="1">
                          <a:solidFill>
                            <a:srgbClr val="000066"/>
                          </a:solidFill>
                          <a:effectLst/>
                        </a:rPr>
                        <a:t>дней;</a:t>
                      </a:r>
                      <a:endParaRPr lang="ru-RU" sz="1200" b="1">
                        <a:solidFill>
                          <a:srgbClr val="000066"/>
                        </a:solidFill>
                      </a:endParaRPr>
                    </a:p>
                  </a:txBody>
                  <a:tcPr marL="26619" marR="26619" marT="13308" marB="13308"/>
                </a:tc>
                <a:tc vMerge="1">
                  <a:txBody>
                    <a:bodyPr/>
                    <a:lstStyle/>
                    <a:p>
                      <a:endParaRPr lang="ru-RU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1368"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rgbClr val="000066"/>
                        </a:solidFill>
                      </a:endParaRPr>
                    </a:p>
                  </a:txBody>
                  <a:tcPr marL="26619" marR="26619" marT="13308" marB="133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000066"/>
                          </a:solidFill>
                        </a:rPr>
                        <a:t>Не соответствующим</a:t>
                      </a:r>
                    </a:p>
                    <a:p>
                      <a:endParaRPr lang="ru-RU" sz="1200" b="1" dirty="0">
                        <a:solidFill>
                          <a:srgbClr val="000066"/>
                        </a:solidFill>
                      </a:endParaRPr>
                    </a:p>
                  </a:txBody>
                  <a:tcPr marL="26619" marR="26619" marT="13308" marB="13308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66"/>
                          </a:solidFill>
                          <a:effectLst/>
                        </a:rPr>
                        <a:t>СКК не опубликовал объявление в СМИ или приглашает все заинтересованные стороны </a:t>
                      </a:r>
                      <a:r>
                        <a:rPr lang="ru-RU" sz="1200" b="1" dirty="0">
                          <a:solidFill>
                            <a:srgbClr val="000066"/>
                          </a:solidFill>
                          <a:effectLst/>
                        </a:rPr>
                        <a:t>за 4 рабочих дня или </a:t>
                      </a:r>
                      <a:r>
                        <a:rPr lang="ru-RU" sz="1200" b="0" dirty="0">
                          <a:solidFill>
                            <a:srgbClr val="000066"/>
                          </a:solidFill>
                          <a:effectLst/>
                        </a:rPr>
                        <a:t>м</a:t>
                      </a:r>
                      <a:r>
                        <a:rPr lang="ru-RU" sz="1200" dirty="0">
                          <a:solidFill>
                            <a:srgbClr val="000066"/>
                          </a:solidFill>
                          <a:effectLst/>
                        </a:rPr>
                        <a:t>еньше чтобы представили предложения в Концепцию</a:t>
                      </a:r>
                      <a:r>
                        <a:rPr lang="en-US" sz="1200" dirty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66"/>
                          </a:solidFill>
                          <a:effectLst/>
                        </a:rPr>
                        <a:t>или вообще не приглашает</a:t>
                      </a:r>
                      <a:endParaRPr lang="ru-RU" sz="1200" b="0" dirty="0">
                        <a:solidFill>
                          <a:srgbClr val="000066"/>
                        </a:solidFill>
                      </a:endParaRPr>
                    </a:p>
                  </a:txBody>
                  <a:tcPr marL="26619" marR="26619" marT="13308" marB="13308"/>
                </a:tc>
                <a:tc vMerge="1">
                  <a:txBody>
                    <a:bodyPr/>
                    <a:lstStyle/>
                    <a:p>
                      <a:endParaRPr lang="ru-RU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138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A62F-626D-4951-B57C-9068F2CC9D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363" y="241864"/>
            <a:ext cx="11469273" cy="1150927"/>
          </a:xfrm>
        </p:spPr>
        <p:txBody>
          <a:bodyPr>
            <a:noAutofit/>
          </a:bodyPr>
          <a:lstStyle/>
          <a:p>
            <a:pPr lvl="0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Мероприятия, направленные на развитие СКК, охватывают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четыре основные сферы</a:t>
            </a:r>
            <a:endParaRPr lang="en-US" sz="32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893E8913-3277-4A47-BF29-9E6F23D6A16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2C6C5C-EF75-45B3-B3EE-2A130A6FE7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31C51E-88C4-4055-A60C-D66467D602F7}"/>
              </a:ext>
            </a:extLst>
          </p:cNvPr>
          <p:cNvGrpSpPr/>
          <p:nvPr/>
        </p:nvGrpSpPr>
        <p:grpSpPr>
          <a:xfrm>
            <a:off x="1576670" y="1633678"/>
            <a:ext cx="10300370" cy="4031950"/>
            <a:chOff x="899585" y="2286765"/>
            <a:chExt cx="6534120" cy="3204901"/>
          </a:xfrm>
        </p:grpSpPr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F3CED88-348F-4BC4-B7E3-32FB3B7140F4}"/>
                </a:ext>
              </a:extLst>
            </p:cNvPr>
            <p:cNvSpPr txBox="1"/>
            <p:nvPr/>
          </p:nvSpPr>
          <p:spPr>
            <a:xfrm>
              <a:off x="899586" y="2286765"/>
              <a:ext cx="6534119" cy="31803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Активный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надзор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 инвестициями в целях достижения воздействия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C22768E-CA1E-4326-9768-265A00677112}"/>
                </a:ext>
              </a:extLst>
            </p:cNvPr>
            <p:cNvSpPr txBox="1"/>
            <p:nvPr/>
          </p:nvSpPr>
          <p:spPr>
            <a:xfrm>
              <a:off x="899585" y="2581766"/>
              <a:ext cx="6329310" cy="1051970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Конструктивное </a:t>
              </a:r>
              <a:r>
                <a:rPr lang="ru-RU" sz="2000" b="1" kern="0" dirty="0">
                  <a:solidFill>
                    <a:schemeClr val="accent1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вовлечение</a:t>
              </a:r>
              <a:r>
                <a:rPr lang="ru-RU" sz="2000" kern="0" dirty="0">
                  <a:solidFill>
                    <a:srgbClr val="000000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 заинтересованных сторон и обмен информацией, особенно с гражданским обществом и сообществами (КГН и люди, затронутые или живущие с заболеваниями), в целях формирования инвестиций и контроля за их осуществлением 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FAF3DDE2-D587-44E4-9B6B-6FB0121BF1FD}"/>
                </a:ext>
              </a:extLst>
            </p:cNvPr>
            <p:cNvSpPr txBox="1"/>
            <p:nvPr/>
          </p:nvSpPr>
          <p:spPr>
            <a:xfrm>
              <a:off x="899585" y="3841129"/>
              <a:ext cx="6329310" cy="80732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Эффективное </a:t>
              </a:r>
              <a:r>
                <a:rPr lang="ru-RU" sz="2000" b="1" kern="0" dirty="0">
                  <a:solidFill>
                    <a:schemeClr val="accent1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позиционирование </a:t>
              </a:r>
              <a:r>
                <a:rPr lang="ru-RU" sz="2000" kern="0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в национальных структурах и на существующих/ формирующихся платформах в целях повышения эффективности, вложенных ресурсов в области здравоохранения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96F07F39-7562-4B5F-8562-137D3E3C966A}"/>
                </a:ext>
              </a:extLst>
            </p:cNvPr>
            <p:cNvSpPr txBox="1"/>
            <p:nvPr/>
          </p:nvSpPr>
          <p:spPr>
            <a:xfrm>
              <a:off x="899585" y="4684340"/>
              <a:ext cx="6265923" cy="80732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Эффективная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операционная деятельность 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секретариата СКК по выполнению основных функций, стимулирование и поддержание систем управления в сфере здравоохранения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1FDF2227-9BD5-4C85-8876-C24804E8F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87" y="1643522"/>
            <a:ext cx="462078" cy="5986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58AEE5-3A9D-44F9-B5D2-DF4E83B165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927" y="3862701"/>
            <a:ext cx="480364" cy="4571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B054F8D-F1F2-4BFF-9B1C-BA3B72676C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562" y="5080315"/>
            <a:ext cx="426729" cy="457174"/>
          </a:xfrm>
          <a:prstGeom prst="rect">
            <a:avLst/>
          </a:prstGeom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6EB40E-BC3A-422E-97C0-50D3DD6540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820" y="2620021"/>
            <a:ext cx="680213" cy="4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17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B85323C51F3438C7025983F66B884" ma:contentTypeVersion="13" ma:contentTypeDescription="Create a new document." ma:contentTypeScope="" ma:versionID="643c794f06edebcb2ff839d5548c8a43">
  <xsd:schema xmlns:xsd="http://www.w3.org/2001/XMLSchema" xmlns:xs="http://www.w3.org/2001/XMLSchema" xmlns:p="http://schemas.microsoft.com/office/2006/metadata/properties" xmlns:ns3="1d0b359a-9960-47d3-bf42-87f4cad72b3b" xmlns:ns4="bbb2a792-9a89-46c6-ae55-a3b8230eb608" targetNamespace="http://schemas.microsoft.com/office/2006/metadata/properties" ma:root="true" ma:fieldsID="72e62be3de65ab702380be2cfa45450c" ns3:_="" ns4:_="">
    <xsd:import namespace="1d0b359a-9960-47d3-bf42-87f4cad72b3b"/>
    <xsd:import namespace="bbb2a792-9a89-46c6-ae55-a3b8230eb60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0b359a-9960-47d3-bf42-87f4cad72b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2a792-9a89-46c6-ae55-a3b8230eb6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1389D7-C0DA-4938-B871-8DFD06545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0b359a-9960-47d3-bf42-87f4cad72b3b"/>
    <ds:schemaRef ds:uri="bbb2a792-9a89-46c6-ae55-a3b8230eb6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FA271E-8F0D-4D67-A1AC-75A61F4FEF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17C6DF-E996-4EB2-BC16-F6D3CC19E21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2641</Words>
  <Application>Microsoft Office PowerPoint</Application>
  <PresentationFormat>Широкоэкранный</PresentationFormat>
  <Paragraphs>336</Paragraphs>
  <Slides>20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Myriad Roman</vt:lpstr>
      <vt:lpstr>Object Sans Regular</vt:lpstr>
      <vt:lpstr>Wingdings</vt:lpstr>
      <vt:lpstr>Office Theme</vt:lpstr>
      <vt:lpstr>Проект «Поддержка СКК на 2020-2022 годы»   Отчет за 2021 год   План работы на 2022 год</vt:lpstr>
      <vt:lpstr>Презентация PowerPoint</vt:lpstr>
      <vt:lpstr>Презентация PowerPoint</vt:lpstr>
      <vt:lpstr>Бюджет проекта</vt:lpstr>
      <vt:lpstr>Индикаторы СКК</vt:lpstr>
      <vt:lpstr>СКК в Казахстане – 26 членов</vt:lpstr>
      <vt:lpstr>СКК имеет сбалансированное представительство мужчин и женщин, следуя стратегии по вопросам гендерного равенства </vt:lpstr>
      <vt:lpstr>КВАЛИФИКАЦИОННЫЕ ТРЕБОВАНИЯ ГФ к СКК:</vt:lpstr>
      <vt:lpstr>Мероприятия, направленные на развитие СКК, охватывают четыре основные сферы</vt:lpstr>
      <vt:lpstr>Пороговые результаты СКК Казахстан - 2021</vt:lpstr>
      <vt:lpstr>Мероприятия 2021 года по проекту ГФ</vt:lpstr>
      <vt:lpstr>Результаты за 2021 год</vt:lpstr>
      <vt:lpstr>Критерий 1: Процедуры по написанию Заявки по Тб на 2023-2025 годы  (в процессе)</vt:lpstr>
      <vt:lpstr>Надзорная функция</vt:lpstr>
      <vt:lpstr>Проект ЮНЭЙДС (УБРАФ)</vt:lpstr>
      <vt:lpstr>Формы отчётов</vt:lpstr>
      <vt:lpstr>Заключение</vt:lpstr>
      <vt:lpstr>План на 2022 год</vt:lpstr>
      <vt:lpstr>Основные участники</vt:lpstr>
      <vt:lpstr>Спасибо!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Страновой координационный комитет  по работе с международными организациями по работе с ВИЧ-инфекцией и туберкулезом (СКК)  как платформа национального диалога и взаимодействия государства с международными организациями по работе с ВИЧ-инфекцией и туберкулезом.</dc:title>
  <dc:creator>Ryssaldy Demeuova</dc:creator>
  <cp:lastModifiedBy>Ryssaldy Demeuova</cp:lastModifiedBy>
  <cp:revision>3</cp:revision>
  <dcterms:created xsi:type="dcterms:W3CDTF">2021-01-12T09:05:03Z</dcterms:created>
  <dcterms:modified xsi:type="dcterms:W3CDTF">2021-12-16T10:17:15Z</dcterms:modified>
</cp:coreProperties>
</file>