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3" r:id="rId4"/>
    <p:sldId id="264" r:id="rId5"/>
    <p:sldId id="262" r:id="rId6"/>
  </p:sldIdLst>
  <p:sldSz cx="12192000" cy="6858000"/>
  <p:notesSz cx="6858000" cy="9144000"/>
  <p:defaultTextStyle>
    <a:defPPr>
      <a:defRPr lang="ru-RU"/>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759C"/>
    <a:srgbClr val="078CBC"/>
    <a:srgbClr val="E4032F"/>
    <a:srgbClr val="E20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94434" autoAdjust="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0B817374-9F60-4F46-8BA6-D7C35E3E2714}"/>
              </a:ext>
            </a:extLst>
          </p:cNvPr>
          <p:cNvSpPr>
            <a:spLocks noGrp="1"/>
          </p:cNvSpPr>
          <p:nvPr>
            <p:ph type="dt" sz="half" idx="10"/>
          </p:nvPr>
        </p:nvSpPr>
        <p:spPr/>
        <p:txBody>
          <a:bodyPr/>
          <a:lstStyle>
            <a:lvl1pPr>
              <a:defRPr/>
            </a:lvl1pPr>
          </a:lstStyle>
          <a:p>
            <a:pPr>
              <a:defRPr/>
            </a:pPr>
            <a:fld id="{3E2F46D3-F11C-4790-B9A4-2FA28DF52C46}"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BE738B92-5673-492F-ABC9-A2CB48CC902C}"/>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A9DBC047-0F21-487A-95EA-9E3D309886D5}"/>
              </a:ext>
            </a:extLst>
          </p:cNvPr>
          <p:cNvSpPr>
            <a:spLocks noGrp="1"/>
          </p:cNvSpPr>
          <p:nvPr>
            <p:ph type="sldNum" sz="quarter" idx="12"/>
          </p:nvPr>
        </p:nvSpPr>
        <p:spPr/>
        <p:txBody>
          <a:bodyPr/>
          <a:lstStyle>
            <a:lvl1pPr>
              <a:defRPr/>
            </a:lvl1pPr>
          </a:lstStyle>
          <a:p>
            <a:fld id="{AB6E82FA-912D-40F9-A306-F714DAA28B3C}" type="slidenum">
              <a:rPr lang="ru-RU" altLang="ru-RU"/>
              <a:pPr/>
              <a:t>‹#›</a:t>
            </a:fld>
            <a:endParaRPr lang="ru-RU" altLang="ru-RU"/>
          </a:p>
        </p:txBody>
      </p:sp>
    </p:spTree>
    <p:extLst>
      <p:ext uri="{BB962C8B-B14F-4D97-AF65-F5344CB8AC3E}">
        <p14:creationId xmlns:p14="http://schemas.microsoft.com/office/powerpoint/2010/main" val="144015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C1AFC18-AA54-4B00-A7F1-71000BE67DDE}"/>
              </a:ext>
            </a:extLst>
          </p:cNvPr>
          <p:cNvSpPr>
            <a:spLocks noGrp="1"/>
          </p:cNvSpPr>
          <p:nvPr>
            <p:ph type="dt" sz="half" idx="10"/>
          </p:nvPr>
        </p:nvSpPr>
        <p:spPr/>
        <p:txBody>
          <a:bodyPr/>
          <a:lstStyle>
            <a:lvl1pPr>
              <a:defRPr/>
            </a:lvl1pPr>
          </a:lstStyle>
          <a:p>
            <a:pPr>
              <a:defRPr/>
            </a:pPr>
            <a:fld id="{211FC590-E57D-4EB2-AAE7-BCCC5BEEA266}"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226B412B-1EA9-4C9A-B846-59AC3740004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CE0BEF46-4451-4262-9191-8E9A25DD81DC}"/>
              </a:ext>
            </a:extLst>
          </p:cNvPr>
          <p:cNvSpPr>
            <a:spLocks noGrp="1"/>
          </p:cNvSpPr>
          <p:nvPr>
            <p:ph type="sldNum" sz="quarter" idx="12"/>
          </p:nvPr>
        </p:nvSpPr>
        <p:spPr/>
        <p:txBody>
          <a:bodyPr/>
          <a:lstStyle>
            <a:lvl1pPr>
              <a:defRPr/>
            </a:lvl1pPr>
          </a:lstStyle>
          <a:p>
            <a:fld id="{A16D6B59-9B77-4F70-8C04-BC1F71879EFE}" type="slidenum">
              <a:rPr lang="ru-RU" altLang="ru-RU"/>
              <a:pPr/>
              <a:t>‹#›</a:t>
            </a:fld>
            <a:endParaRPr lang="ru-RU" altLang="ru-RU"/>
          </a:p>
        </p:txBody>
      </p:sp>
    </p:spTree>
    <p:extLst>
      <p:ext uri="{BB962C8B-B14F-4D97-AF65-F5344CB8AC3E}">
        <p14:creationId xmlns:p14="http://schemas.microsoft.com/office/powerpoint/2010/main" val="1995165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D9E1302-B258-4474-A270-6032684DAC81}"/>
              </a:ext>
            </a:extLst>
          </p:cNvPr>
          <p:cNvSpPr>
            <a:spLocks noGrp="1"/>
          </p:cNvSpPr>
          <p:nvPr>
            <p:ph type="dt" sz="half" idx="10"/>
          </p:nvPr>
        </p:nvSpPr>
        <p:spPr/>
        <p:txBody>
          <a:bodyPr/>
          <a:lstStyle>
            <a:lvl1pPr>
              <a:defRPr/>
            </a:lvl1pPr>
          </a:lstStyle>
          <a:p>
            <a:pPr>
              <a:defRPr/>
            </a:pPr>
            <a:fld id="{5FCF0E0D-AF7C-4FAA-AF5A-C3CFE3F388F7}"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A348C811-D026-49E0-883D-78CB2A10A3E8}"/>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07C2E3FE-EB74-4898-A5D4-FAC8BB482AB5}"/>
              </a:ext>
            </a:extLst>
          </p:cNvPr>
          <p:cNvSpPr>
            <a:spLocks noGrp="1"/>
          </p:cNvSpPr>
          <p:nvPr>
            <p:ph type="sldNum" sz="quarter" idx="12"/>
          </p:nvPr>
        </p:nvSpPr>
        <p:spPr/>
        <p:txBody>
          <a:bodyPr/>
          <a:lstStyle>
            <a:lvl1pPr>
              <a:defRPr/>
            </a:lvl1pPr>
          </a:lstStyle>
          <a:p>
            <a:fld id="{5CBFAB85-4032-4A41-904D-0590AD9CE0D6}" type="slidenum">
              <a:rPr lang="ru-RU" altLang="ru-RU"/>
              <a:pPr/>
              <a:t>‹#›</a:t>
            </a:fld>
            <a:endParaRPr lang="ru-RU" altLang="ru-RU"/>
          </a:p>
        </p:txBody>
      </p:sp>
    </p:spTree>
    <p:extLst>
      <p:ext uri="{BB962C8B-B14F-4D97-AF65-F5344CB8AC3E}">
        <p14:creationId xmlns:p14="http://schemas.microsoft.com/office/powerpoint/2010/main" val="1650904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49811A8-C7A6-4B64-AECE-FB79297AFAD4}"/>
              </a:ext>
            </a:extLst>
          </p:cNvPr>
          <p:cNvSpPr>
            <a:spLocks noGrp="1"/>
          </p:cNvSpPr>
          <p:nvPr>
            <p:ph type="dt" sz="half" idx="10"/>
          </p:nvPr>
        </p:nvSpPr>
        <p:spPr/>
        <p:txBody>
          <a:bodyPr/>
          <a:lstStyle>
            <a:lvl1pPr>
              <a:defRPr/>
            </a:lvl1pPr>
          </a:lstStyle>
          <a:p>
            <a:pPr>
              <a:defRPr/>
            </a:pPr>
            <a:fld id="{4D87A0B4-AC42-4459-950E-46EF2DCE1DA5}"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9987D25B-5BAA-4B37-A8DE-640D5773D5F6}"/>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482855EE-9E36-415D-B9BA-BD86DC39D5F2}"/>
              </a:ext>
            </a:extLst>
          </p:cNvPr>
          <p:cNvSpPr>
            <a:spLocks noGrp="1"/>
          </p:cNvSpPr>
          <p:nvPr>
            <p:ph type="sldNum" sz="quarter" idx="12"/>
          </p:nvPr>
        </p:nvSpPr>
        <p:spPr/>
        <p:txBody>
          <a:bodyPr/>
          <a:lstStyle>
            <a:lvl1pPr>
              <a:defRPr/>
            </a:lvl1pPr>
          </a:lstStyle>
          <a:p>
            <a:fld id="{E54C7B33-D9EA-4F83-B447-DB1365DDFBEA}" type="slidenum">
              <a:rPr lang="ru-RU" altLang="ru-RU"/>
              <a:pPr/>
              <a:t>‹#›</a:t>
            </a:fld>
            <a:endParaRPr lang="ru-RU" altLang="ru-RU"/>
          </a:p>
        </p:txBody>
      </p:sp>
    </p:spTree>
    <p:extLst>
      <p:ext uri="{BB962C8B-B14F-4D97-AF65-F5344CB8AC3E}">
        <p14:creationId xmlns:p14="http://schemas.microsoft.com/office/powerpoint/2010/main" val="943554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0947BA83-1A4F-4658-AC53-61EADAB4B13E}"/>
              </a:ext>
            </a:extLst>
          </p:cNvPr>
          <p:cNvSpPr>
            <a:spLocks noGrp="1"/>
          </p:cNvSpPr>
          <p:nvPr>
            <p:ph type="dt" sz="half" idx="10"/>
          </p:nvPr>
        </p:nvSpPr>
        <p:spPr/>
        <p:txBody>
          <a:bodyPr/>
          <a:lstStyle>
            <a:lvl1pPr>
              <a:defRPr/>
            </a:lvl1pPr>
          </a:lstStyle>
          <a:p>
            <a:pPr>
              <a:defRPr/>
            </a:pPr>
            <a:fld id="{B62A8271-4692-4599-9075-D9C0C3A6BF14}"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E8CF7882-322A-41AC-B4CC-EB2FC47BC335}"/>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C7292CF9-80C4-49EA-BA6D-38EC11A67CC2}"/>
              </a:ext>
            </a:extLst>
          </p:cNvPr>
          <p:cNvSpPr>
            <a:spLocks noGrp="1"/>
          </p:cNvSpPr>
          <p:nvPr>
            <p:ph type="sldNum" sz="quarter" idx="12"/>
          </p:nvPr>
        </p:nvSpPr>
        <p:spPr/>
        <p:txBody>
          <a:bodyPr/>
          <a:lstStyle>
            <a:lvl1pPr>
              <a:defRPr/>
            </a:lvl1pPr>
          </a:lstStyle>
          <a:p>
            <a:fld id="{9B7874A1-038E-497F-856D-A1F58964F089}" type="slidenum">
              <a:rPr lang="ru-RU" altLang="ru-RU"/>
              <a:pPr/>
              <a:t>‹#›</a:t>
            </a:fld>
            <a:endParaRPr lang="ru-RU" altLang="ru-RU"/>
          </a:p>
        </p:txBody>
      </p:sp>
    </p:spTree>
    <p:extLst>
      <p:ext uri="{BB962C8B-B14F-4D97-AF65-F5344CB8AC3E}">
        <p14:creationId xmlns:p14="http://schemas.microsoft.com/office/powerpoint/2010/main" val="117324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1B90A421-C154-4E38-A826-B8077133D538}"/>
              </a:ext>
            </a:extLst>
          </p:cNvPr>
          <p:cNvSpPr>
            <a:spLocks noGrp="1"/>
          </p:cNvSpPr>
          <p:nvPr>
            <p:ph type="dt" sz="half" idx="10"/>
          </p:nvPr>
        </p:nvSpPr>
        <p:spPr/>
        <p:txBody>
          <a:bodyPr/>
          <a:lstStyle>
            <a:lvl1pPr>
              <a:defRPr/>
            </a:lvl1pPr>
          </a:lstStyle>
          <a:p>
            <a:pPr>
              <a:defRPr/>
            </a:pPr>
            <a:fld id="{265C51DD-03B6-4715-973E-19A453FE7BAC}" type="datetimeFigureOut">
              <a:rPr lang="ru-RU"/>
              <a:pPr>
                <a:defRPr/>
              </a:pPr>
              <a:t>17.03.2021</a:t>
            </a:fld>
            <a:endParaRPr lang="ru-RU"/>
          </a:p>
        </p:txBody>
      </p:sp>
      <p:sp>
        <p:nvSpPr>
          <p:cNvPr id="6" name="Нижний колонтитул 4">
            <a:extLst>
              <a:ext uri="{FF2B5EF4-FFF2-40B4-BE49-F238E27FC236}">
                <a16:creationId xmlns:a16="http://schemas.microsoft.com/office/drawing/2014/main" id="{AB20EC79-B299-4DC2-8881-1FF129562DDF}"/>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B2034233-8312-411F-93F5-F387A3D54BD5}"/>
              </a:ext>
            </a:extLst>
          </p:cNvPr>
          <p:cNvSpPr>
            <a:spLocks noGrp="1"/>
          </p:cNvSpPr>
          <p:nvPr>
            <p:ph type="sldNum" sz="quarter" idx="12"/>
          </p:nvPr>
        </p:nvSpPr>
        <p:spPr/>
        <p:txBody>
          <a:bodyPr/>
          <a:lstStyle>
            <a:lvl1pPr>
              <a:defRPr/>
            </a:lvl1pPr>
          </a:lstStyle>
          <a:p>
            <a:fld id="{117C92DF-08DC-4C72-8390-9B6BD59CD652}" type="slidenum">
              <a:rPr lang="ru-RU" altLang="ru-RU"/>
              <a:pPr/>
              <a:t>‹#›</a:t>
            </a:fld>
            <a:endParaRPr lang="ru-RU" altLang="ru-RU"/>
          </a:p>
        </p:txBody>
      </p:sp>
    </p:spTree>
    <p:extLst>
      <p:ext uri="{BB962C8B-B14F-4D97-AF65-F5344CB8AC3E}">
        <p14:creationId xmlns:p14="http://schemas.microsoft.com/office/powerpoint/2010/main" val="1388249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A39D145A-A34B-4E72-8A81-BE63CBCF0D4D}"/>
              </a:ext>
            </a:extLst>
          </p:cNvPr>
          <p:cNvSpPr>
            <a:spLocks noGrp="1"/>
          </p:cNvSpPr>
          <p:nvPr>
            <p:ph type="dt" sz="half" idx="10"/>
          </p:nvPr>
        </p:nvSpPr>
        <p:spPr/>
        <p:txBody>
          <a:bodyPr/>
          <a:lstStyle>
            <a:lvl1pPr>
              <a:defRPr/>
            </a:lvl1pPr>
          </a:lstStyle>
          <a:p>
            <a:pPr>
              <a:defRPr/>
            </a:pPr>
            <a:fld id="{FE9A0B3D-9FCF-4799-AE4A-3E62BB463922}" type="datetimeFigureOut">
              <a:rPr lang="ru-RU"/>
              <a:pPr>
                <a:defRPr/>
              </a:pPr>
              <a:t>17.03.2021</a:t>
            </a:fld>
            <a:endParaRPr lang="ru-RU"/>
          </a:p>
        </p:txBody>
      </p:sp>
      <p:sp>
        <p:nvSpPr>
          <p:cNvPr id="8" name="Нижний колонтитул 4">
            <a:extLst>
              <a:ext uri="{FF2B5EF4-FFF2-40B4-BE49-F238E27FC236}">
                <a16:creationId xmlns:a16="http://schemas.microsoft.com/office/drawing/2014/main" id="{D7845DE6-8072-42FB-B8CE-46D67741C88D}"/>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CAF880C4-32E6-400F-BE1C-9E891D974F43}"/>
              </a:ext>
            </a:extLst>
          </p:cNvPr>
          <p:cNvSpPr>
            <a:spLocks noGrp="1"/>
          </p:cNvSpPr>
          <p:nvPr>
            <p:ph type="sldNum" sz="quarter" idx="12"/>
          </p:nvPr>
        </p:nvSpPr>
        <p:spPr/>
        <p:txBody>
          <a:bodyPr/>
          <a:lstStyle>
            <a:lvl1pPr>
              <a:defRPr/>
            </a:lvl1pPr>
          </a:lstStyle>
          <a:p>
            <a:fld id="{D2EDAD78-BE5B-4233-9D3D-510A84B33836}" type="slidenum">
              <a:rPr lang="ru-RU" altLang="ru-RU"/>
              <a:pPr/>
              <a:t>‹#›</a:t>
            </a:fld>
            <a:endParaRPr lang="ru-RU" altLang="ru-RU"/>
          </a:p>
        </p:txBody>
      </p:sp>
    </p:spTree>
    <p:extLst>
      <p:ext uri="{BB962C8B-B14F-4D97-AF65-F5344CB8AC3E}">
        <p14:creationId xmlns:p14="http://schemas.microsoft.com/office/powerpoint/2010/main" val="16017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35B2F8E7-AE23-470B-81BF-B8A11918C172}"/>
              </a:ext>
            </a:extLst>
          </p:cNvPr>
          <p:cNvSpPr>
            <a:spLocks noGrp="1"/>
          </p:cNvSpPr>
          <p:nvPr>
            <p:ph type="dt" sz="half" idx="10"/>
          </p:nvPr>
        </p:nvSpPr>
        <p:spPr/>
        <p:txBody>
          <a:bodyPr/>
          <a:lstStyle>
            <a:lvl1pPr>
              <a:defRPr/>
            </a:lvl1pPr>
          </a:lstStyle>
          <a:p>
            <a:pPr>
              <a:defRPr/>
            </a:pPr>
            <a:fld id="{4BE0BC3C-68F8-466D-B0A7-CEEA9FAFAAFA}" type="datetimeFigureOut">
              <a:rPr lang="ru-RU"/>
              <a:pPr>
                <a:defRPr/>
              </a:pPr>
              <a:t>17.03.2021</a:t>
            </a:fld>
            <a:endParaRPr lang="ru-RU"/>
          </a:p>
        </p:txBody>
      </p:sp>
      <p:sp>
        <p:nvSpPr>
          <p:cNvPr id="4" name="Нижний колонтитул 4">
            <a:extLst>
              <a:ext uri="{FF2B5EF4-FFF2-40B4-BE49-F238E27FC236}">
                <a16:creationId xmlns:a16="http://schemas.microsoft.com/office/drawing/2014/main" id="{BA402C5A-822A-4FAD-B78A-57FBF0B1B480}"/>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102D4821-C7FD-45ED-8037-DF6D88562741}"/>
              </a:ext>
            </a:extLst>
          </p:cNvPr>
          <p:cNvSpPr>
            <a:spLocks noGrp="1"/>
          </p:cNvSpPr>
          <p:nvPr>
            <p:ph type="sldNum" sz="quarter" idx="12"/>
          </p:nvPr>
        </p:nvSpPr>
        <p:spPr/>
        <p:txBody>
          <a:bodyPr/>
          <a:lstStyle>
            <a:lvl1pPr>
              <a:defRPr/>
            </a:lvl1pPr>
          </a:lstStyle>
          <a:p>
            <a:fld id="{74541C39-FE50-4364-ACFE-6D53ED477A0C}" type="slidenum">
              <a:rPr lang="ru-RU" altLang="ru-RU"/>
              <a:pPr/>
              <a:t>‹#›</a:t>
            </a:fld>
            <a:endParaRPr lang="ru-RU" altLang="ru-RU"/>
          </a:p>
        </p:txBody>
      </p:sp>
    </p:spTree>
    <p:extLst>
      <p:ext uri="{BB962C8B-B14F-4D97-AF65-F5344CB8AC3E}">
        <p14:creationId xmlns:p14="http://schemas.microsoft.com/office/powerpoint/2010/main" val="166317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D917C83B-241D-4ABA-8395-256B41669753}"/>
              </a:ext>
            </a:extLst>
          </p:cNvPr>
          <p:cNvSpPr>
            <a:spLocks noGrp="1"/>
          </p:cNvSpPr>
          <p:nvPr>
            <p:ph type="dt" sz="half" idx="10"/>
          </p:nvPr>
        </p:nvSpPr>
        <p:spPr/>
        <p:txBody>
          <a:bodyPr/>
          <a:lstStyle>
            <a:lvl1pPr>
              <a:defRPr/>
            </a:lvl1pPr>
          </a:lstStyle>
          <a:p>
            <a:pPr>
              <a:defRPr/>
            </a:pPr>
            <a:fld id="{583E901D-B925-4D83-9171-C244BF5927AB}" type="datetimeFigureOut">
              <a:rPr lang="ru-RU"/>
              <a:pPr>
                <a:defRPr/>
              </a:pPr>
              <a:t>17.03.2021</a:t>
            </a:fld>
            <a:endParaRPr lang="ru-RU"/>
          </a:p>
        </p:txBody>
      </p:sp>
      <p:sp>
        <p:nvSpPr>
          <p:cNvPr id="3" name="Нижний колонтитул 4">
            <a:extLst>
              <a:ext uri="{FF2B5EF4-FFF2-40B4-BE49-F238E27FC236}">
                <a16:creationId xmlns:a16="http://schemas.microsoft.com/office/drawing/2014/main" id="{1DDC58EC-BC8A-4B1F-B1E9-274289A51ADC}"/>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ACDDEA9D-9C87-4BE7-81BE-96E674E6EB05}"/>
              </a:ext>
            </a:extLst>
          </p:cNvPr>
          <p:cNvSpPr>
            <a:spLocks noGrp="1"/>
          </p:cNvSpPr>
          <p:nvPr>
            <p:ph type="sldNum" sz="quarter" idx="12"/>
          </p:nvPr>
        </p:nvSpPr>
        <p:spPr/>
        <p:txBody>
          <a:bodyPr/>
          <a:lstStyle>
            <a:lvl1pPr>
              <a:defRPr/>
            </a:lvl1pPr>
          </a:lstStyle>
          <a:p>
            <a:fld id="{41F62788-19E2-48A5-A8EC-165D7F1F1739}" type="slidenum">
              <a:rPr lang="ru-RU" altLang="ru-RU"/>
              <a:pPr/>
              <a:t>‹#›</a:t>
            </a:fld>
            <a:endParaRPr lang="ru-RU" altLang="ru-RU"/>
          </a:p>
        </p:txBody>
      </p:sp>
    </p:spTree>
    <p:extLst>
      <p:ext uri="{BB962C8B-B14F-4D97-AF65-F5344CB8AC3E}">
        <p14:creationId xmlns:p14="http://schemas.microsoft.com/office/powerpoint/2010/main" val="2216576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a:extLst>
              <a:ext uri="{FF2B5EF4-FFF2-40B4-BE49-F238E27FC236}">
                <a16:creationId xmlns:a16="http://schemas.microsoft.com/office/drawing/2014/main" id="{74C89BAF-A923-43D2-868C-161571747D9F}"/>
              </a:ext>
            </a:extLst>
          </p:cNvPr>
          <p:cNvSpPr>
            <a:spLocks noGrp="1"/>
          </p:cNvSpPr>
          <p:nvPr>
            <p:ph type="dt" sz="half" idx="10"/>
          </p:nvPr>
        </p:nvSpPr>
        <p:spPr/>
        <p:txBody>
          <a:bodyPr/>
          <a:lstStyle>
            <a:lvl1pPr>
              <a:defRPr/>
            </a:lvl1pPr>
          </a:lstStyle>
          <a:p>
            <a:pPr>
              <a:defRPr/>
            </a:pPr>
            <a:fld id="{2D5C6E2B-6C5D-4780-9B7D-1C49917D49E8}" type="datetimeFigureOut">
              <a:rPr lang="ru-RU"/>
              <a:pPr>
                <a:defRPr/>
              </a:pPr>
              <a:t>17.03.2021</a:t>
            </a:fld>
            <a:endParaRPr lang="ru-RU"/>
          </a:p>
        </p:txBody>
      </p:sp>
      <p:sp>
        <p:nvSpPr>
          <p:cNvPr id="6" name="Нижний колонтитул 4">
            <a:extLst>
              <a:ext uri="{FF2B5EF4-FFF2-40B4-BE49-F238E27FC236}">
                <a16:creationId xmlns:a16="http://schemas.microsoft.com/office/drawing/2014/main" id="{5A66D3BD-FBB4-406F-B5E9-1E46C37FD640}"/>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2EAA7632-06A3-482B-8A0E-B0E6B10C2554}"/>
              </a:ext>
            </a:extLst>
          </p:cNvPr>
          <p:cNvSpPr>
            <a:spLocks noGrp="1"/>
          </p:cNvSpPr>
          <p:nvPr>
            <p:ph type="sldNum" sz="quarter" idx="12"/>
          </p:nvPr>
        </p:nvSpPr>
        <p:spPr/>
        <p:txBody>
          <a:bodyPr/>
          <a:lstStyle>
            <a:lvl1pPr>
              <a:defRPr/>
            </a:lvl1pPr>
          </a:lstStyle>
          <a:p>
            <a:fld id="{23BA8D81-9BB0-42DC-9AE7-0D5651DD043D}" type="slidenum">
              <a:rPr lang="ru-RU" altLang="ru-RU"/>
              <a:pPr/>
              <a:t>‹#›</a:t>
            </a:fld>
            <a:endParaRPr lang="ru-RU" altLang="ru-RU"/>
          </a:p>
        </p:txBody>
      </p:sp>
    </p:spTree>
    <p:extLst>
      <p:ext uri="{BB962C8B-B14F-4D97-AF65-F5344CB8AC3E}">
        <p14:creationId xmlns:p14="http://schemas.microsoft.com/office/powerpoint/2010/main" val="1735766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a:t>Вставка рисунка</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a:extLst>
              <a:ext uri="{FF2B5EF4-FFF2-40B4-BE49-F238E27FC236}">
                <a16:creationId xmlns:a16="http://schemas.microsoft.com/office/drawing/2014/main" id="{05997195-BFF6-4614-9026-6A65DAB31AEB}"/>
              </a:ext>
            </a:extLst>
          </p:cNvPr>
          <p:cNvSpPr>
            <a:spLocks noGrp="1"/>
          </p:cNvSpPr>
          <p:nvPr>
            <p:ph type="dt" sz="half" idx="10"/>
          </p:nvPr>
        </p:nvSpPr>
        <p:spPr/>
        <p:txBody>
          <a:bodyPr/>
          <a:lstStyle>
            <a:lvl1pPr>
              <a:defRPr/>
            </a:lvl1pPr>
          </a:lstStyle>
          <a:p>
            <a:pPr>
              <a:defRPr/>
            </a:pPr>
            <a:fld id="{FB88189B-C2B3-4127-AF3F-7F835DB8BEF8}" type="datetimeFigureOut">
              <a:rPr lang="ru-RU"/>
              <a:pPr>
                <a:defRPr/>
              </a:pPr>
              <a:t>17.03.2021</a:t>
            </a:fld>
            <a:endParaRPr lang="ru-RU"/>
          </a:p>
        </p:txBody>
      </p:sp>
      <p:sp>
        <p:nvSpPr>
          <p:cNvPr id="6" name="Нижний колонтитул 4">
            <a:extLst>
              <a:ext uri="{FF2B5EF4-FFF2-40B4-BE49-F238E27FC236}">
                <a16:creationId xmlns:a16="http://schemas.microsoft.com/office/drawing/2014/main" id="{7D678E94-E517-4873-8472-9D96C5ECEE21}"/>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883ABBF0-3818-49A5-BCA1-9EBE1329111D}"/>
              </a:ext>
            </a:extLst>
          </p:cNvPr>
          <p:cNvSpPr>
            <a:spLocks noGrp="1"/>
          </p:cNvSpPr>
          <p:nvPr>
            <p:ph type="sldNum" sz="quarter" idx="12"/>
          </p:nvPr>
        </p:nvSpPr>
        <p:spPr/>
        <p:txBody>
          <a:bodyPr/>
          <a:lstStyle>
            <a:lvl1pPr>
              <a:defRPr/>
            </a:lvl1pPr>
          </a:lstStyle>
          <a:p>
            <a:fld id="{D79BB7F5-270F-43EC-9D09-09835C3BDA46}" type="slidenum">
              <a:rPr lang="ru-RU" altLang="ru-RU"/>
              <a:pPr/>
              <a:t>‹#›</a:t>
            </a:fld>
            <a:endParaRPr lang="ru-RU" altLang="ru-RU"/>
          </a:p>
        </p:txBody>
      </p:sp>
    </p:spTree>
    <p:extLst>
      <p:ext uri="{BB962C8B-B14F-4D97-AF65-F5344CB8AC3E}">
        <p14:creationId xmlns:p14="http://schemas.microsoft.com/office/powerpoint/2010/main" val="226630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494896FB-022C-4279-8966-F819F72B2C64}"/>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Текст 2">
            <a:extLst>
              <a:ext uri="{FF2B5EF4-FFF2-40B4-BE49-F238E27FC236}">
                <a16:creationId xmlns:a16="http://schemas.microsoft.com/office/drawing/2014/main" id="{E58F9B35-C254-4246-898E-ABD52383F41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a:extLst>
              <a:ext uri="{FF2B5EF4-FFF2-40B4-BE49-F238E27FC236}">
                <a16:creationId xmlns:a16="http://schemas.microsoft.com/office/drawing/2014/main" id="{8DA4F582-2EBE-44E9-B445-A137D4954B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F43B4338-FB8A-454F-98D7-99DE6A709579}" type="datetimeFigureOut">
              <a:rPr lang="ru-RU"/>
              <a:pPr>
                <a:defRPr/>
              </a:pPr>
              <a:t>17.03.2021</a:t>
            </a:fld>
            <a:endParaRPr lang="ru-RU"/>
          </a:p>
        </p:txBody>
      </p:sp>
      <p:sp>
        <p:nvSpPr>
          <p:cNvPr id="5" name="Нижний колонтитул 4">
            <a:extLst>
              <a:ext uri="{FF2B5EF4-FFF2-40B4-BE49-F238E27FC236}">
                <a16:creationId xmlns:a16="http://schemas.microsoft.com/office/drawing/2014/main" id="{C769C8EE-700C-4291-9BED-29E55A1364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a:extLst>
              <a:ext uri="{FF2B5EF4-FFF2-40B4-BE49-F238E27FC236}">
                <a16:creationId xmlns:a16="http://schemas.microsoft.com/office/drawing/2014/main" id="{E2EE542F-7FFC-408A-90F1-7BF9C83C1A12}"/>
              </a:ext>
            </a:extLst>
          </p:cNvPr>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B76073FA-9671-4CC1-9CF2-678214D9A8CF}"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Заголовок 1">
            <a:extLst>
              <a:ext uri="{FF2B5EF4-FFF2-40B4-BE49-F238E27FC236}">
                <a16:creationId xmlns:a16="http://schemas.microsoft.com/office/drawing/2014/main" id="{AEAB3F5F-DCF8-47E6-BFA2-8AA15C244782}"/>
              </a:ext>
            </a:extLst>
          </p:cNvPr>
          <p:cNvSpPr>
            <a:spLocks noGrp="1"/>
          </p:cNvSpPr>
          <p:nvPr>
            <p:ph type="ctrTitle"/>
          </p:nvPr>
        </p:nvSpPr>
        <p:spPr>
          <a:xfrm>
            <a:off x="5843588" y="2028825"/>
            <a:ext cx="5992812" cy="1655763"/>
          </a:xfrm>
        </p:spPr>
        <p:txBody>
          <a:bodyPr/>
          <a:lstStyle/>
          <a:p>
            <a:pPr algn="l"/>
            <a:r>
              <a:rPr lang="ru-RU" altLang="ru-RU" sz="3200" b="1" dirty="0">
                <a:solidFill>
                  <a:srgbClr val="E2032F"/>
                </a:solidFill>
                <a:latin typeface="Trebuchet MS" panose="020B0603020202020204" pitchFamily="34" charset="0"/>
              </a:rPr>
              <a:t>«Индекс стигматизации людей, живущих с ВИЧ 2.0» </a:t>
            </a:r>
          </a:p>
        </p:txBody>
      </p:sp>
      <p:pic>
        <p:nvPicPr>
          <p:cNvPr id="2052" name="Рисунок 3">
            <a:extLst>
              <a:ext uri="{FF2B5EF4-FFF2-40B4-BE49-F238E27FC236}">
                <a16:creationId xmlns:a16="http://schemas.microsoft.com/office/drawing/2014/main" id="{24BCC052-B9AA-4DEA-A36B-A61EE3D9470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90625" y="2424113"/>
            <a:ext cx="4087813" cy="153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8466482C-A955-41F0-907A-F7A99487DEB4}"/>
              </a:ext>
            </a:extLst>
          </p:cNvPr>
          <p:cNvSpPr txBox="1"/>
          <p:nvPr/>
        </p:nvSpPr>
        <p:spPr>
          <a:xfrm>
            <a:off x="822325" y="6037263"/>
            <a:ext cx="10809288" cy="708025"/>
          </a:xfrm>
          <a:prstGeom prst="rect">
            <a:avLst/>
          </a:prstGeom>
          <a:noFill/>
        </p:spPr>
        <p:txBody>
          <a:bodyPr wrap="none">
            <a:spAutoFit/>
          </a:bodyPr>
          <a:lstStyle/>
          <a:p>
            <a:pPr algn="ctr" eaLnBrk="1" fontAlgn="auto" hangingPunct="1">
              <a:spcBef>
                <a:spcPts val="0"/>
              </a:spcBef>
              <a:spcAft>
                <a:spcPts val="0"/>
              </a:spcAft>
              <a:defRPr/>
            </a:pPr>
            <a:r>
              <a:rPr lang="ru-RU" sz="2000" b="1" dirty="0">
                <a:solidFill>
                  <a:schemeClr val="tx1">
                    <a:lumMod val="65000"/>
                    <a:lumOff val="35000"/>
                  </a:schemeClr>
                </a:solidFill>
                <a:latin typeface="+mn-lt"/>
              </a:rPr>
              <a:t>Объединение юридических лиц «Центрально-Азиатская Ассоциация Людей, Живущих с ВИЧ»</a:t>
            </a:r>
          </a:p>
          <a:p>
            <a:pPr algn="ctr" eaLnBrk="1" fontAlgn="auto" hangingPunct="1">
              <a:spcBef>
                <a:spcPts val="0"/>
              </a:spcBef>
              <a:spcAft>
                <a:spcPts val="0"/>
              </a:spcAft>
              <a:defRPr/>
            </a:pPr>
            <a:endParaRPr lang="ru-RU" sz="2000" dirty="0">
              <a:solidFill>
                <a:schemeClr val="tx1">
                  <a:lumMod val="65000"/>
                  <a:lumOff val="35000"/>
                </a:schemeClr>
              </a:solidFill>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9F60FA-BE44-494A-B6D1-CB1BF42F8E23}"/>
              </a:ext>
            </a:extLst>
          </p:cNvPr>
          <p:cNvSpPr>
            <a:spLocks noGrp="1"/>
          </p:cNvSpPr>
          <p:nvPr>
            <p:ph idx="1"/>
          </p:nvPr>
        </p:nvSpPr>
        <p:spPr>
          <a:xfrm>
            <a:off x="2378075" y="1016001"/>
            <a:ext cx="9090025" cy="5156199"/>
          </a:xfrm>
        </p:spPr>
        <p:txBody>
          <a:bodyPr rtlCol="0">
            <a:normAutofit/>
          </a:bodyPr>
          <a:lstStyle/>
          <a:p>
            <a:pPr fontAlgn="auto">
              <a:spcAft>
                <a:spcPts val="0"/>
              </a:spcAft>
              <a:defRPr/>
            </a:pPr>
            <a:r>
              <a:rPr lang="ru-RU" dirty="0">
                <a:solidFill>
                  <a:schemeClr val="tx1">
                    <a:lumMod val="65000"/>
                    <a:lumOff val="35000"/>
                  </a:schemeClr>
                </a:solidFill>
                <a:latin typeface="Trebuchet MS" panose="020B0603020202020204" pitchFamily="34" charset="0"/>
              </a:rPr>
              <a:t>С 01.02.2021г. Начался полевой этап исследования «Индекс стигматизации людей живущих с ВИЧ 2.0», выборка методом “снежного кома” и выборка “по цепочки” среди КГН.</a:t>
            </a:r>
          </a:p>
          <a:p>
            <a:pPr fontAlgn="auto">
              <a:spcAft>
                <a:spcPts val="0"/>
              </a:spcAft>
              <a:defRPr/>
            </a:pPr>
            <a:r>
              <a:rPr lang="ru-RU" dirty="0">
                <a:solidFill>
                  <a:schemeClr val="tx1">
                    <a:lumMod val="65000"/>
                    <a:lumOff val="35000"/>
                  </a:schemeClr>
                </a:solidFill>
                <a:latin typeface="Trebuchet MS" panose="020B0603020202020204" pitchFamily="34" charset="0"/>
              </a:rPr>
              <a:t>C 06.02.2021г. Начат этап опроса респондентов из базы электронного слежения.</a:t>
            </a:r>
          </a:p>
          <a:p>
            <a:pPr fontAlgn="auto">
              <a:spcAft>
                <a:spcPts val="0"/>
              </a:spcAft>
              <a:defRPr/>
            </a:pPr>
            <a:r>
              <a:rPr lang="ru-RU" dirty="0">
                <a:solidFill>
                  <a:schemeClr val="tx1">
                    <a:lumMod val="65000"/>
                    <a:lumOff val="35000"/>
                  </a:schemeClr>
                </a:solidFill>
                <a:latin typeface="Trebuchet MS" panose="020B0603020202020204" pitchFamily="34" charset="0"/>
              </a:rPr>
              <a:t>География исследования :Алматинская область (в том числе г. Талдыкорган) область, ВКО (в том числе г. Семей), Карагандинская область (в том числе г. Темиртау), Костанайская область, Павлодарская область, СКО, ЮКО (г. Шымкент), ЗКО, г. Алматы и г. Нур-Султан.</a:t>
            </a:r>
          </a:p>
          <a:p>
            <a:pPr fontAlgn="auto">
              <a:spcAft>
                <a:spcPts val="0"/>
              </a:spcAft>
              <a:defRPr/>
            </a:pPr>
            <a:endParaRPr lang="ru-RU" dirty="0">
              <a:solidFill>
                <a:schemeClr val="tx1">
                  <a:lumMod val="65000"/>
                  <a:lumOff val="35000"/>
                </a:schemeClr>
              </a:solidFill>
              <a:latin typeface="Trebuchet MS" panose="020B0603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9F60FA-BE44-494A-B6D1-CB1BF42F8E23}"/>
              </a:ext>
            </a:extLst>
          </p:cNvPr>
          <p:cNvSpPr>
            <a:spLocks noGrp="1"/>
          </p:cNvSpPr>
          <p:nvPr>
            <p:ph idx="1"/>
          </p:nvPr>
        </p:nvSpPr>
        <p:spPr>
          <a:xfrm>
            <a:off x="2289175" y="1710531"/>
            <a:ext cx="9090025" cy="3436937"/>
          </a:xfrm>
        </p:spPr>
        <p:txBody>
          <a:bodyPr rtlCol="0">
            <a:normAutofit/>
          </a:bodyPr>
          <a:lstStyle/>
          <a:p>
            <a:pPr fontAlgn="auto">
              <a:spcAft>
                <a:spcPts val="0"/>
              </a:spcAft>
              <a:defRPr/>
            </a:pPr>
            <a:r>
              <a:rPr lang="ru-RU" dirty="0">
                <a:solidFill>
                  <a:schemeClr val="tx1">
                    <a:lumMod val="65000"/>
                    <a:lumOff val="35000"/>
                  </a:schemeClr>
                </a:solidFill>
                <a:latin typeface="Trebuchet MS" panose="020B0603020202020204" pitchFamily="34" charset="0"/>
              </a:rPr>
              <a:t>Общее число интервьюеров</a:t>
            </a:r>
            <a:r>
              <a:rPr lang="ru-RU">
                <a:solidFill>
                  <a:schemeClr val="tx1">
                    <a:lumMod val="65000"/>
                    <a:lumOff val="35000"/>
                  </a:schemeClr>
                </a:solidFill>
                <a:latin typeface="Trebuchet MS" panose="020B0603020202020204" pitchFamily="34" charset="0"/>
              </a:rPr>
              <a:t>: 23 человека, </a:t>
            </a:r>
            <a:r>
              <a:rPr lang="ru-RU" dirty="0">
                <a:solidFill>
                  <a:schemeClr val="tx1">
                    <a:lumMod val="65000"/>
                    <a:lumOff val="35000"/>
                  </a:schemeClr>
                </a:solidFill>
                <a:latin typeface="Trebuchet MS" panose="020B0603020202020204" pitchFamily="34" charset="0"/>
              </a:rPr>
              <a:t>куда входят представители КГН.</a:t>
            </a:r>
          </a:p>
          <a:p>
            <a:pPr fontAlgn="auto">
              <a:spcAft>
                <a:spcPts val="0"/>
              </a:spcAft>
              <a:defRPr/>
            </a:pPr>
            <a:r>
              <a:rPr lang="ru-RU" dirty="0">
                <a:solidFill>
                  <a:schemeClr val="tx1">
                    <a:lumMod val="65000"/>
                    <a:lumOff val="35000"/>
                  </a:schemeClr>
                </a:solidFill>
                <a:latin typeface="Trebuchet MS" panose="020B0603020202020204" pitchFamily="34" charset="0"/>
              </a:rPr>
              <a:t>Общее число респондентов: 1500 человек.</a:t>
            </a:r>
          </a:p>
          <a:p>
            <a:pPr fontAlgn="auto">
              <a:spcAft>
                <a:spcPts val="0"/>
              </a:spcAft>
              <a:defRPr/>
            </a:pPr>
            <a:r>
              <a:rPr lang="ru-RU" dirty="0">
                <a:solidFill>
                  <a:schemeClr val="tx1">
                    <a:lumMod val="65000"/>
                    <a:lumOff val="35000"/>
                  </a:schemeClr>
                </a:solidFill>
                <a:latin typeface="Trebuchet MS" panose="020B0603020202020204" pitchFamily="34" charset="0"/>
              </a:rPr>
              <a:t>Выборка  респондентов из  базы электронного слежения: 1100 человек.</a:t>
            </a:r>
          </a:p>
          <a:p>
            <a:pPr fontAlgn="auto">
              <a:spcAft>
                <a:spcPts val="0"/>
              </a:spcAft>
              <a:defRPr/>
            </a:pPr>
            <a:r>
              <a:rPr lang="ru-RU" dirty="0">
                <a:solidFill>
                  <a:schemeClr val="tx1">
                    <a:lumMod val="65000"/>
                    <a:lumOff val="35000"/>
                  </a:schemeClr>
                </a:solidFill>
                <a:latin typeface="Trebuchet MS" panose="020B0603020202020204" pitchFamily="34" charset="0"/>
              </a:rPr>
              <a:t>Выборка респондентов методом “снежного кома” и методом “по цепочке” среди КГН: 400 человек</a:t>
            </a:r>
          </a:p>
          <a:p>
            <a:pPr fontAlgn="auto">
              <a:spcAft>
                <a:spcPts val="0"/>
              </a:spcAft>
              <a:defRPr/>
            </a:pPr>
            <a:endParaRPr lang="ru-RU" dirty="0">
              <a:solidFill>
                <a:schemeClr val="tx1">
                  <a:lumMod val="65000"/>
                  <a:lumOff val="35000"/>
                </a:schemeClr>
              </a:solidFill>
              <a:latin typeface="Trebuchet MS" panose="020B0603020202020204" pitchFamily="34" charset="0"/>
            </a:endParaRPr>
          </a:p>
        </p:txBody>
      </p:sp>
    </p:spTree>
    <p:extLst>
      <p:ext uri="{BB962C8B-B14F-4D97-AF65-F5344CB8AC3E}">
        <p14:creationId xmlns:p14="http://schemas.microsoft.com/office/powerpoint/2010/main" val="4080111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9F60FA-BE44-494A-B6D1-CB1BF42F8E23}"/>
              </a:ext>
            </a:extLst>
          </p:cNvPr>
          <p:cNvSpPr>
            <a:spLocks noGrp="1"/>
          </p:cNvSpPr>
          <p:nvPr>
            <p:ph idx="1"/>
          </p:nvPr>
        </p:nvSpPr>
        <p:spPr>
          <a:xfrm>
            <a:off x="2263775" y="1198563"/>
            <a:ext cx="9090025" cy="5292725"/>
          </a:xfrm>
        </p:spPr>
        <p:txBody>
          <a:bodyPr rtlCol="0">
            <a:normAutofit/>
          </a:bodyPr>
          <a:lstStyle/>
          <a:p>
            <a:pPr fontAlgn="auto">
              <a:spcAft>
                <a:spcPts val="0"/>
              </a:spcAft>
              <a:defRPr/>
            </a:pPr>
            <a:r>
              <a:rPr lang="ru-RU" dirty="0">
                <a:solidFill>
                  <a:schemeClr val="tx1">
                    <a:lumMod val="65000"/>
                    <a:lumOff val="35000"/>
                  </a:schemeClr>
                </a:solidFill>
                <a:latin typeface="Trebuchet MS" panose="020B0603020202020204" pitchFamily="34" charset="0"/>
              </a:rPr>
              <a:t>На 17.03.2021г. было опрошено: 452 респондент.</a:t>
            </a:r>
          </a:p>
          <a:p>
            <a:pPr fontAlgn="auto">
              <a:spcAft>
                <a:spcPts val="0"/>
              </a:spcAft>
              <a:defRPr/>
            </a:pPr>
            <a:r>
              <a:rPr lang="ru-RU" dirty="0">
                <a:solidFill>
                  <a:schemeClr val="tx1">
                    <a:lumMod val="65000"/>
                    <a:lumOff val="35000"/>
                  </a:schemeClr>
                </a:solidFill>
                <a:latin typeface="Trebuchet MS" panose="020B0603020202020204" pitchFamily="34" charset="0"/>
              </a:rPr>
              <a:t>В том числе:</a:t>
            </a:r>
          </a:p>
          <a:p>
            <a:pPr fontAlgn="auto">
              <a:spcAft>
                <a:spcPts val="0"/>
              </a:spcAft>
              <a:defRPr/>
            </a:pPr>
            <a:r>
              <a:rPr lang="ru-RU" dirty="0">
                <a:solidFill>
                  <a:schemeClr val="tx1">
                    <a:lumMod val="65000"/>
                    <a:lumOff val="35000"/>
                  </a:schemeClr>
                </a:solidFill>
                <a:latin typeface="Trebuchet MS" panose="020B0603020202020204" pitchFamily="34" charset="0"/>
              </a:rPr>
              <a:t>Представителей РС -15 респондентов.</a:t>
            </a:r>
          </a:p>
          <a:p>
            <a:pPr fontAlgn="auto">
              <a:spcAft>
                <a:spcPts val="0"/>
              </a:spcAft>
              <a:defRPr/>
            </a:pPr>
            <a:r>
              <a:rPr lang="ru-RU" dirty="0">
                <a:solidFill>
                  <a:schemeClr val="tx1">
                    <a:lumMod val="65000"/>
                    <a:lumOff val="35000"/>
                  </a:schemeClr>
                </a:solidFill>
                <a:latin typeface="Trebuchet MS" panose="020B0603020202020204" pitchFamily="34" charset="0"/>
              </a:rPr>
              <a:t>Представителей МСМ- 36 респондентов.</a:t>
            </a:r>
          </a:p>
          <a:p>
            <a:pPr fontAlgn="auto">
              <a:spcAft>
                <a:spcPts val="0"/>
              </a:spcAft>
              <a:defRPr/>
            </a:pPr>
            <a:r>
              <a:rPr lang="ru-RU" dirty="0">
                <a:solidFill>
                  <a:schemeClr val="tx1">
                    <a:lumMod val="65000"/>
                    <a:lumOff val="35000"/>
                  </a:schemeClr>
                </a:solidFill>
                <a:latin typeface="Trebuchet MS" panose="020B0603020202020204" pitchFamily="34" charset="0"/>
              </a:rPr>
              <a:t>Представителей ТГ- 11 респондентов.</a:t>
            </a:r>
          </a:p>
          <a:p>
            <a:pPr fontAlgn="auto">
              <a:spcAft>
                <a:spcPts val="0"/>
              </a:spcAft>
              <a:defRPr/>
            </a:pPr>
            <a:r>
              <a:rPr lang="ru-RU" dirty="0">
                <a:solidFill>
                  <a:schemeClr val="tx1">
                    <a:lumMod val="65000"/>
                    <a:lumOff val="35000"/>
                  </a:schemeClr>
                </a:solidFill>
                <a:latin typeface="Trebuchet MS" panose="020B0603020202020204" pitchFamily="34" charset="0"/>
              </a:rPr>
              <a:t>Представителей ЛУН – 225 респондентов.</a:t>
            </a:r>
          </a:p>
          <a:p>
            <a:pPr fontAlgn="auto">
              <a:spcAft>
                <a:spcPts val="0"/>
              </a:spcAft>
              <a:defRPr/>
            </a:pPr>
            <a:r>
              <a:rPr lang="ru-RU" dirty="0">
                <a:solidFill>
                  <a:schemeClr val="tx1">
                    <a:lumMod val="65000"/>
                    <a:lumOff val="35000"/>
                  </a:schemeClr>
                </a:solidFill>
                <a:latin typeface="Trebuchet MS" panose="020B0603020202020204" pitchFamily="34" charset="0"/>
              </a:rPr>
              <a:t>Отобранных из базы электронного слежения – 165 респондентов.</a:t>
            </a:r>
          </a:p>
          <a:p>
            <a:pPr fontAlgn="auto">
              <a:spcAft>
                <a:spcPts val="0"/>
              </a:spcAft>
              <a:defRPr/>
            </a:pPr>
            <a:endParaRPr lang="ru-RU" dirty="0">
              <a:solidFill>
                <a:schemeClr val="tx1">
                  <a:lumMod val="65000"/>
                  <a:lumOff val="35000"/>
                </a:schemeClr>
              </a:solidFill>
              <a:latin typeface="Trebuchet MS" panose="020B0603020202020204" pitchFamily="34" charset="0"/>
            </a:endParaRPr>
          </a:p>
        </p:txBody>
      </p:sp>
    </p:spTree>
    <p:extLst>
      <p:ext uri="{BB962C8B-B14F-4D97-AF65-F5344CB8AC3E}">
        <p14:creationId xmlns:p14="http://schemas.microsoft.com/office/powerpoint/2010/main" val="506011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Рисунок 1">
            <a:extLst>
              <a:ext uri="{FF2B5EF4-FFF2-40B4-BE49-F238E27FC236}">
                <a16:creationId xmlns:a16="http://schemas.microsoft.com/office/drawing/2014/main" id="{B3264212-76FB-4655-8260-7C7AE00F5DD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27313" y="854075"/>
            <a:ext cx="6875462" cy="450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D46F4D95-1C87-4796-BDAC-9C7EFF5EFE73}"/>
              </a:ext>
            </a:extLst>
          </p:cNvPr>
          <p:cNvSpPr txBox="1"/>
          <p:nvPr/>
        </p:nvSpPr>
        <p:spPr>
          <a:xfrm>
            <a:off x="5351463" y="5173663"/>
            <a:ext cx="6100762" cy="830262"/>
          </a:xfrm>
          <a:prstGeom prst="rect">
            <a:avLst/>
          </a:prstGeom>
          <a:noFill/>
        </p:spPr>
        <p:txBody>
          <a:bodyPr>
            <a:spAutoFit/>
          </a:bodyPr>
          <a:lstStyle/>
          <a:p>
            <a:pPr eaLnBrk="1" fontAlgn="auto" hangingPunct="1">
              <a:spcBef>
                <a:spcPts val="0"/>
              </a:spcBef>
              <a:spcAft>
                <a:spcPts val="0"/>
              </a:spcAft>
              <a:defRPr/>
            </a:pPr>
            <a:r>
              <a:rPr lang="ru-RU" sz="1200" b="1" dirty="0">
                <a:solidFill>
                  <a:schemeClr val="tx1">
                    <a:lumMod val="65000"/>
                    <a:lumOff val="35000"/>
                  </a:schemeClr>
                </a:solidFill>
                <a:latin typeface="Trebuchet MS" panose="020B0603020202020204" pitchFamily="34" charset="0"/>
              </a:rPr>
              <a:t>Объединение юридических лиц </a:t>
            </a:r>
            <a:endParaRPr lang="sl-SI" sz="1200" b="1" dirty="0">
              <a:solidFill>
                <a:schemeClr val="tx1">
                  <a:lumMod val="65000"/>
                  <a:lumOff val="35000"/>
                </a:schemeClr>
              </a:solidFill>
              <a:latin typeface="Trebuchet MS" panose="020B0603020202020204" pitchFamily="34" charset="0"/>
            </a:endParaRPr>
          </a:p>
          <a:p>
            <a:pPr eaLnBrk="1" fontAlgn="auto" hangingPunct="1">
              <a:spcBef>
                <a:spcPts val="0"/>
              </a:spcBef>
              <a:spcAft>
                <a:spcPts val="0"/>
              </a:spcAft>
              <a:defRPr/>
            </a:pPr>
            <a:r>
              <a:rPr lang="ru-RU" sz="1200" b="1" dirty="0">
                <a:solidFill>
                  <a:schemeClr val="tx1">
                    <a:lumMod val="65000"/>
                    <a:lumOff val="35000"/>
                  </a:schemeClr>
                </a:solidFill>
                <a:latin typeface="Trebuchet MS" panose="020B0603020202020204" pitchFamily="34" charset="0"/>
              </a:rPr>
              <a:t>«Центрально </a:t>
            </a:r>
            <a:r>
              <a:rPr lang="sl-SI" sz="1200" b="1" dirty="0">
                <a:solidFill>
                  <a:schemeClr val="tx1">
                    <a:lumMod val="65000"/>
                    <a:lumOff val="35000"/>
                  </a:schemeClr>
                </a:solidFill>
                <a:latin typeface="Trebuchet MS" panose="020B0603020202020204" pitchFamily="34" charset="0"/>
              </a:rPr>
              <a:t>A</a:t>
            </a:r>
            <a:r>
              <a:rPr lang="ru-RU" sz="1200" b="1" dirty="0" err="1">
                <a:solidFill>
                  <a:schemeClr val="tx1">
                    <a:lumMod val="65000"/>
                    <a:lumOff val="35000"/>
                  </a:schemeClr>
                </a:solidFill>
                <a:latin typeface="Trebuchet MS" panose="020B0603020202020204" pitchFamily="34" charset="0"/>
              </a:rPr>
              <a:t>зиатская</a:t>
            </a:r>
            <a:r>
              <a:rPr lang="ru-RU" sz="1200" b="1" dirty="0">
                <a:solidFill>
                  <a:schemeClr val="tx1">
                    <a:lumMod val="65000"/>
                    <a:lumOff val="35000"/>
                  </a:schemeClr>
                </a:solidFill>
                <a:latin typeface="Trebuchet MS" panose="020B0603020202020204" pitchFamily="34" charset="0"/>
              </a:rPr>
              <a:t> Ассоциация Людей</a:t>
            </a:r>
            <a:r>
              <a:rPr lang="sl-SI" sz="1200" b="1" dirty="0">
                <a:solidFill>
                  <a:schemeClr val="tx1">
                    <a:lumMod val="65000"/>
                    <a:lumOff val="35000"/>
                  </a:schemeClr>
                </a:solidFill>
                <a:latin typeface="Trebuchet MS" panose="020B0603020202020204" pitchFamily="34" charset="0"/>
              </a:rPr>
              <a:t>,</a:t>
            </a:r>
            <a:r>
              <a:rPr lang="ru-RU" sz="1200" b="1" dirty="0">
                <a:solidFill>
                  <a:schemeClr val="tx1">
                    <a:lumMod val="65000"/>
                    <a:lumOff val="35000"/>
                  </a:schemeClr>
                </a:solidFill>
                <a:latin typeface="Trebuchet MS" panose="020B0603020202020204" pitchFamily="34" charset="0"/>
              </a:rPr>
              <a:t> Живущих с ВИЧ»</a:t>
            </a:r>
          </a:p>
          <a:p>
            <a:pPr eaLnBrk="1" fontAlgn="auto" hangingPunct="1">
              <a:spcBef>
                <a:spcPts val="0"/>
              </a:spcBef>
              <a:spcAft>
                <a:spcPts val="0"/>
              </a:spcAft>
              <a:defRPr/>
            </a:pPr>
            <a:r>
              <a:rPr lang="ru-RU" sz="1200" dirty="0">
                <a:solidFill>
                  <a:schemeClr val="tx1">
                    <a:lumMod val="65000"/>
                    <a:lumOff val="35000"/>
                  </a:schemeClr>
                </a:solidFill>
                <a:latin typeface="Trebuchet MS" panose="020B0603020202020204" pitchFamily="34" charset="0"/>
              </a:rPr>
              <a:t>Ул. </a:t>
            </a:r>
            <a:r>
              <a:rPr lang="ru-RU" sz="1200" dirty="0" err="1">
                <a:solidFill>
                  <a:schemeClr val="tx1">
                    <a:lumMod val="65000"/>
                    <a:lumOff val="35000"/>
                  </a:schemeClr>
                </a:solidFill>
                <a:latin typeface="Trebuchet MS" panose="020B0603020202020204" pitchFamily="34" charset="0"/>
              </a:rPr>
              <a:t>Ауэзова</a:t>
            </a:r>
            <a:r>
              <a:rPr lang="ru-RU" sz="1200" dirty="0">
                <a:solidFill>
                  <a:schemeClr val="tx1">
                    <a:lumMod val="65000"/>
                    <a:lumOff val="35000"/>
                  </a:schemeClr>
                </a:solidFill>
                <a:latin typeface="Trebuchet MS" panose="020B0603020202020204" pitchFamily="34" charset="0"/>
              </a:rPr>
              <a:t>, 175/1. 6 этаж. Офис 5A.</a:t>
            </a:r>
            <a:r>
              <a:rPr lang="sl-SI" sz="1200" dirty="0">
                <a:solidFill>
                  <a:schemeClr val="tx1">
                    <a:lumMod val="65000"/>
                    <a:lumOff val="35000"/>
                  </a:schemeClr>
                </a:solidFill>
                <a:latin typeface="Trebuchet MS" panose="020B0603020202020204" pitchFamily="34" charset="0"/>
              </a:rPr>
              <a:t> </a:t>
            </a:r>
            <a:r>
              <a:rPr lang="ru-RU" sz="1200" dirty="0">
                <a:solidFill>
                  <a:schemeClr val="tx1">
                    <a:lumMod val="65000"/>
                    <a:lumOff val="35000"/>
                  </a:schemeClr>
                </a:solidFill>
                <a:latin typeface="Trebuchet MS" panose="020B0603020202020204" pitchFamily="34" charset="0"/>
              </a:rPr>
              <a:t>050052, Алматы. Казахстан.</a:t>
            </a:r>
          </a:p>
          <a:p>
            <a:pPr eaLnBrk="1" fontAlgn="auto" hangingPunct="1">
              <a:spcBef>
                <a:spcPts val="0"/>
              </a:spcBef>
              <a:spcAft>
                <a:spcPts val="0"/>
              </a:spcAft>
              <a:defRPr/>
            </a:pPr>
            <a:r>
              <a:rPr lang="ru-RU" sz="1200" dirty="0">
                <a:solidFill>
                  <a:schemeClr val="tx1">
                    <a:lumMod val="65000"/>
                    <a:lumOff val="35000"/>
                  </a:schemeClr>
                </a:solidFill>
                <a:latin typeface="Trebuchet MS" panose="020B0603020202020204" pitchFamily="34" charset="0"/>
              </a:rPr>
              <a:t>Телефон +7 727 225 88 97</a:t>
            </a:r>
          </a:p>
        </p:txBody>
      </p:sp>
      <p:pic>
        <p:nvPicPr>
          <p:cNvPr id="5124" name="Рисунок 4">
            <a:extLst>
              <a:ext uri="{FF2B5EF4-FFF2-40B4-BE49-F238E27FC236}">
                <a16:creationId xmlns:a16="http://schemas.microsoft.com/office/drawing/2014/main" id="{7AF36372-860A-4B44-A234-0EDFFA10DF3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25713" y="5183188"/>
            <a:ext cx="2513012" cy="94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5">
            <a:extLst>
              <a:ext uri="{FF2B5EF4-FFF2-40B4-BE49-F238E27FC236}">
                <a16:creationId xmlns:a16="http://schemas.microsoft.com/office/drawing/2014/main" id="{49C8D31D-4CF2-4925-A7F1-6215C9B8966D}"/>
              </a:ext>
            </a:extLst>
          </p:cNvPr>
          <p:cNvSpPr txBox="1">
            <a:spLocks noChangeArrowheads="1"/>
          </p:cNvSpPr>
          <p:nvPr/>
        </p:nvSpPr>
        <p:spPr bwMode="auto">
          <a:xfrm>
            <a:off x="5351463" y="6127750"/>
            <a:ext cx="1709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ru-RU" sz="1600" dirty="0">
                <a:solidFill>
                  <a:srgbClr val="E4032F"/>
                </a:solidFill>
              </a:rPr>
              <a:t>www.caapl.</a:t>
            </a:r>
            <a:r>
              <a:rPr lang="sl-SI" altLang="ru-RU" dirty="0">
                <a:solidFill>
                  <a:srgbClr val="E4032F"/>
                </a:solidFill>
              </a:rPr>
              <a:t>org</a:t>
            </a:r>
            <a:endParaRPr lang="ru-RU" altLang="ru-RU" dirty="0">
              <a:solidFill>
                <a:srgbClr val="E4032F"/>
              </a:solidFill>
            </a:endParaRPr>
          </a:p>
        </p:txBody>
      </p:sp>
      <p:sp>
        <p:nvSpPr>
          <p:cNvPr id="7" name="TextBox 6">
            <a:extLst>
              <a:ext uri="{FF2B5EF4-FFF2-40B4-BE49-F238E27FC236}">
                <a16:creationId xmlns:a16="http://schemas.microsoft.com/office/drawing/2014/main" id="{01D57240-84AB-40B7-B8E9-92F4DD6AFFBF}"/>
              </a:ext>
            </a:extLst>
          </p:cNvPr>
          <p:cNvSpPr txBox="1"/>
          <p:nvPr/>
        </p:nvSpPr>
        <p:spPr>
          <a:xfrm>
            <a:off x="3752850" y="2970213"/>
            <a:ext cx="4906963" cy="585787"/>
          </a:xfrm>
          <a:prstGeom prst="rect">
            <a:avLst/>
          </a:prstGeom>
          <a:noFill/>
        </p:spPr>
        <p:txBody>
          <a:bodyPr wrap="none">
            <a:spAutoFit/>
          </a:bodyPr>
          <a:lstStyle/>
          <a:p>
            <a:pPr eaLnBrk="1" fontAlgn="auto" hangingPunct="1">
              <a:spcBef>
                <a:spcPts val="0"/>
              </a:spcBef>
              <a:spcAft>
                <a:spcPts val="0"/>
              </a:spcAft>
              <a:defRPr/>
            </a:pPr>
            <a:r>
              <a:rPr lang="ru-RU" sz="3200" dirty="0">
                <a:solidFill>
                  <a:schemeClr val="tx1">
                    <a:lumMod val="65000"/>
                    <a:lumOff val="35000"/>
                  </a:schemeClr>
                </a:solidFill>
                <a:latin typeface="Trebuchet MS" panose="020B0603020202020204" pitchFamily="34" charset="0"/>
              </a:rPr>
              <a:t>СПАСИБО ЗА ВНИМАНИЕ!</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ШАБЛОН ПРЕЗЕНТАЦИИ СAAPL" id="{146214E9-8BC6-4547-B401-220AB3ED8F77}" vid="{530D419E-0642-4C54-8742-6F2DD8BB1296}"/>
    </a:ext>
  </a:extLst>
</a:theme>
</file>

<file path=docProps/app.xml><?xml version="1.0" encoding="utf-8"?>
<Properties xmlns="http://schemas.openxmlformats.org/officeDocument/2006/extended-properties" xmlns:vt="http://schemas.openxmlformats.org/officeDocument/2006/docPropsVTypes">
  <Template>ШАБЛОН ПРЕЗЕНТАЦИИ СAAPL</Template>
  <TotalTime>13</TotalTime>
  <Words>262</Words>
  <Application>Microsoft Office PowerPoint</Application>
  <PresentationFormat>Широкоэкранный</PresentationFormat>
  <Paragraphs>22</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Trebuchet MS</vt:lpstr>
      <vt:lpstr>Тема Office</vt:lpstr>
      <vt:lpstr>«Индекс стигматизации людей, живущих с ВИЧ 2.0»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«Индекс стигматизации людей, живущих с ВИЧ 2.0» </dc:title>
  <dc:creator>Павел</dc:creator>
  <cp:lastModifiedBy>Павел</cp:lastModifiedBy>
  <cp:revision>4</cp:revision>
  <dcterms:created xsi:type="dcterms:W3CDTF">2021-03-16T09:40:22Z</dcterms:created>
  <dcterms:modified xsi:type="dcterms:W3CDTF">2021-03-17T04:12:27Z</dcterms:modified>
</cp:coreProperties>
</file>