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6"/>
  </p:notesMasterIdLst>
  <p:sldIdLst>
    <p:sldId id="263" r:id="rId4"/>
    <p:sldId id="316" r:id="rId5"/>
    <p:sldId id="339" r:id="rId7"/>
    <p:sldId id="364" r:id="rId8"/>
    <p:sldId id="343" r:id="rId9"/>
    <p:sldId id="344" r:id="rId10"/>
    <p:sldId id="369" r:id="rId11"/>
    <p:sldId id="345" r:id="rId12"/>
    <p:sldId id="374" r:id="rId13"/>
    <p:sldId id="346" r:id="rId14"/>
    <p:sldId id="375" r:id="rId15"/>
    <p:sldId id="287" r:id="rId16"/>
  </p:sldIdLst>
  <p:sldSz cx="9792970" cy="7524750"/>
  <p:notesSz cx="6805295" cy="993902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94030" indent="-368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89330" indent="-749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484630" indent="-1130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978025" indent="-1492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10" y="108"/>
      </p:cViewPr>
      <p:guideLst>
        <p:guide orient="horz" pos="2370"/>
        <p:guide pos="30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2733F5-9813-4896-BEAD-7808E829E87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CC87FA1-50B3-45EA-8600-EA3A35DAD382}">
      <dgm:prSet phldrT="[Text]"/>
      <dgm:spPr/>
      <dgm:t>
        <a:bodyPr/>
        <a:lstStyle/>
        <a:p>
          <a:r>
            <a:rPr lang="ru-RU"/>
            <a:t>Министр здравоохранения</a:t>
          </a:r>
          <a:endParaRPr lang="en-GB"/>
        </a:p>
      </dgm:t>
    </dgm:pt>
    <dgm:pt modelId="{2FA8943A-C181-4BB8-8739-EB26399FF101}" cxnId="{9692A22F-0BDE-4635-B7B5-806045C556BF}" type="parTrans">
      <dgm:prSet/>
      <dgm:spPr/>
      <dgm:t>
        <a:bodyPr/>
        <a:lstStyle/>
        <a:p>
          <a:endParaRPr lang="en-GB"/>
        </a:p>
      </dgm:t>
    </dgm:pt>
    <dgm:pt modelId="{1B857654-94D9-424C-AF2F-16DD81A41A5C}" cxnId="{9692A22F-0BDE-4635-B7B5-806045C556BF}" type="sibTrans">
      <dgm:prSet/>
      <dgm:spPr/>
      <dgm:t>
        <a:bodyPr/>
        <a:lstStyle/>
        <a:p>
          <a:endParaRPr lang="en-GB"/>
        </a:p>
      </dgm:t>
    </dgm:pt>
    <dgm:pt modelId="{A4E1AF4B-7521-4400-8C8E-F04A3BE392A6}" type="asst">
      <dgm:prSet phldrT="[Text]"/>
      <dgm:spPr/>
      <dgm:t>
        <a:bodyPr/>
        <a:lstStyle/>
        <a:p>
          <a:r>
            <a:rPr lang="ru-RU"/>
            <a:t>Секретариат</a:t>
          </a:r>
          <a:endParaRPr lang="en-GB"/>
        </a:p>
      </dgm:t>
    </dgm:pt>
    <dgm:pt modelId="{23F7E496-1888-422B-8FC0-B97C3586ABD1}" cxnId="{67265513-4181-4071-9D0E-E7C3EF859CE0}" type="parTrans">
      <dgm:prSet/>
      <dgm:spPr/>
      <dgm:t>
        <a:bodyPr/>
        <a:lstStyle/>
        <a:p>
          <a:endParaRPr lang="en-GB"/>
        </a:p>
      </dgm:t>
    </dgm:pt>
    <dgm:pt modelId="{86AD929A-0780-4B23-A402-FD7B63896E54}" cxnId="{67265513-4181-4071-9D0E-E7C3EF859CE0}" type="sibTrans">
      <dgm:prSet/>
      <dgm:spPr/>
      <dgm:t>
        <a:bodyPr/>
        <a:lstStyle/>
        <a:p>
          <a:endParaRPr lang="en-GB"/>
        </a:p>
      </dgm:t>
    </dgm:pt>
    <dgm:pt modelId="{3F431C0C-917D-49C2-A87D-112741D41171}">
      <dgm:prSet phldrT="[Text]"/>
      <dgm:spPr/>
      <dgm:t>
        <a:bodyPr/>
        <a:lstStyle/>
        <a:p>
          <a:r>
            <a:rPr lang="ru-RU"/>
            <a:t>Министерство 1</a:t>
          </a:r>
          <a:endParaRPr lang="en-GB"/>
        </a:p>
      </dgm:t>
    </dgm:pt>
    <dgm:pt modelId="{8125C87E-4E6A-4F43-8890-83F1DE97449F}" cxnId="{B95AE1EE-399F-41BB-8D1A-DB786C265B92}" type="parTrans">
      <dgm:prSet/>
      <dgm:spPr/>
      <dgm:t>
        <a:bodyPr/>
        <a:lstStyle/>
        <a:p>
          <a:endParaRPr lang="en-GB"/>
        </a:p>
      </dgm:t>
    </dgm:pt>
    <dgm:pt modelId="{3490F234-464D-4DD9-ADD9-B096EEEA1AE5}" cxnId="{B95AE1EE-399F-41BB-8D1A-DB786C265B92}" type="sibTrans">
      <dgm:prSet/>
      <dgm:spPr/>
      <dgm:t>
        <a:bodyPr/>
        <a:lstStyle/>
        <a:p>
          <a:endParaRPr lang="en-GB"/>
        </a:p>
      </dgm:t>
    </dgm:pt>
    <dgm:pt modelId="{F58EB8E2-8999-42FC-9848-50388DC2CB5B}">
      <dgm:prSet phldrT="[Text]"/>
      <dgm:spPr/>
      <dgm:t>
        <a:bodyPr/>
        <a:lstStyle/>
        <a:p>
          <a:r>
            <a:rPr lang="ru-RU"/>
            <a:t>Технические партенры и доноры</a:t>
          </a:r>
          <a:endParaRPr lang="en-GB"/>
        </a:p>
      </dgm:t>
    </dgm:pt>
    <dgm:pt modelId="{DE264F09-3C12-423A-8CEF-9D8E51F2A5AA}" cxnId="{D6858FD3-95B5-4B4E-A20E-3CE20F88C815}" type="parTrans">
      <dgm:prSet/>
      <dgm:spPr/>
      <dgm:t>
        <a:bodyPr/>
        <a:lstStyle/>
        <a:p>
          <a:endParaRPr lang="en-GB"/>
        </a:p>
      </dgm:t>
    </dgm:pt>
    <dgm:pt modelId="{CB0E61E8-35CD-4093-864A-1BA7C8E12E69}" cxnId="{D6858FD3-95B5-4B4E-A20E-3CE20F88C815}" type="sibTrans">
      <dgm:prSet/>
      <dgm:spPr/>
      <dgm:t>
        <a:bodyPr/>
        <a:lstStyle/>
        <a:p>
          <a:endParaRPr lang="en-GB"/>
        </a:p>
      </dgm:t>
    </dgm:pt>
    <dgm:pt modelId="{75566A0D-3837-4E7A-A2F8-A97DA33FC093}">
      <dgm:prSet phldrT="[Text]"/>
      <dgm:spPr/>
      <dgm:t>
        <a:bodyPr/>
        <a:lstStyle/>
        <a:p>
          <a:r>
            <a:rPr lang="ru-RU"/>
            <a:t>НПО</a:t>
          </a:r>
          <a:endParaRPr lang="en-GB"/>
        </a:p>
      </dgm:t>
    </dgm:pt>
    <dgm:pt modelId="{24483CA6-A9F6-4F15-9B67-E67AAF83249A}" cxnId="{A8AF3827-71C1-4405-B093-A7A3AB62122D}" type="parTrans">
      <dgm:prSet/>
      <dgm:spPr/>
      <dgm:t>
        <a:bodyPr/>
        <a:lstStyle/>
        <a:p>
          <a:endParaRPr lang="en-GB"/>
        </a:p>
      </dgm:t>
    </dgm:pt>
    <dgm:pt modelId="{98E63437-7CA2-4CFA-9A31-EE76F929CB17}" cxnId="{A8AF3827-71C1-4405-B093-A7A3AB62122D}" type="sibTrans">
      <dgm:prSet/>
      <dgm:spPr/>
      <dgm:t>
        <a:bodyPr/>
        <a:lstStyle/>
        <a:p>
          <a:endParaRPr lang="en-GB"/>
        </a:p>
      </dgm:t>
    </dgm:pt>
    <dgm:pt modelId="{2045FCDB-3596-49FE-AA07-E96641586FDF}">
      <dgm:prSet/>
      <dgm:spPr/>
      <dgm:t>
        <a:bodyPr/>
        <a:lstStyle/>
        <a:p>
          <a:r>
            <a:rPr lang="ru-RU"/>
            <a:t>Частный сектор </a:t>
          </a:r>
          <a:endParaRPr lang="en-GB"/>
        </a:p>
      </dgm:t>
    </dgm:pt>
    <dgm:pt modelId="{1A1F5C54-4496-41AC-A1D3-7B042218527E}" cxnId="{99F9A656-B206-4290-AFED-5E4786ACF594}" type="parTrans">
      <dgm:prSet/>
      <dgm:spPr/>
      <dgm:t>
        <a:bodyPr/>
        <a:lstStyle/>
        <a:p>
          <a:endParaRPr lang="en-GB"/>
        </a:p>
      </dgm:t>
    </dgm:pt>
    <dgm:pt modelId="{1D674B99-CED0-4035-8E2E-0398D8DDAA69}" cxnId="{99F9A656-B206-4290-AFED-5E4786ACF594}" type="sibTrans">
      <dgm:prSet/>
      <dgm:spPr/>
      <dgm:t>
        <a:bodyPr/>
        <a:lstStyle/>
        <a:p>
          <a:endParaRPr lang="en-GB"/>
        </a:p>
      </dgm:t>
    </dgm:pt>
    <dgm:pt modelId="{72CB7AE9-8378-49E7-A0BF-FAA481D16D07}">
      <dgm:prSet/>
      <dgm:spPr/>
      <dgm:t>
        <a:bodyPr/>
        <a:lstStyle/>
        <a:p>
          <a:r>
            <a:rPr lang="ru-RU"/>
            <a:t>Министерство 2</a:t>
          </a:r>
          <a:endParaRPr lang="en-GB"/>
        </a:p>
      </dgm:t>
    </dgm:pt>
    <dgm:pt modelId="{B366D586-C1A0-4871-A58D-AEA31F62F14C}" cxnId="{052BA167-D02E-4782-B4F2-82AE835E4F65}" type="parTrans">
      <dgm:prSet/>
      <dgm:spPr/>
      <dgm:t>
        <a:bodyPr/>
        <a:lstStyle/>
        <a:p>
          <a:endParaRPr lang="en-GB"/>
        </a:p>
      </dgm:t>
    </dgm:pt>
    <dgm:pt modelId="{6D1404E9-5DFB-481C-81CC-9A099F14043A}" cxnId="{052BA167-D02E-4782-B4F2-82AE835E4F65}" type="sibTrans">
      <dgm:prSet/>
      <dgm:spPr/>
      <dgm:t>
        <a:bodyPr/>
        <a:lstStyle/>
        <a:p>
          <a:endParaRPr lang="en-GB"/>
        </a:p>
      </dgm:t>
    </dgm:pt>
    <dgm:pt modelId="{4C2B9208-C2B6-4E7F-907F-31128D64224C}" type="pres">
      <dgm:prSet presAssocID="{832733F5-9813-4896-BEAD-7808E829E87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F2FFD72-14ED-48A6-8C3D-C58F157B3F46}" type="pres">
      <dgm:prSet presAssocID="{DCC87FA1-50B3-45EA-8600-EA3A35DAD382}" presName="hierRoot1" presStyleCnt="0">
        <dgm:presLayoutVars>
          <dgm:hierBranch val="init"/>
        </dgm:presLayoutVars>
      </dgm:prSet>
      <dgm:spPr/>
    </dgm:pt>
    <dgm:pt modelId="{E3BE89A6-0E8A-4829-A130-31317C26854E}" type="pres">
      <dgm:prSet presAssocID="{DCC87FA1-50B3-45EA-8600-EA3A35DAD382}" presName="rootComposite1" presStyleCnt="0"/>
      <dgm:spPr/>
    </dgm:pt>
    <dgm:pt modelId="{E4E5FD76-25BA-4215-89B7-4C64184D6182}" type="pres">
      <dgm:prSet presAssocID="{DCC87FA1-50B3-45EA-8600-EA3A35DAD382}" presName="rootText1" presStyleLbl="node0" presStyleIdx="0" presStyleCnt="1" custScaleX="114641">
        <dgm:presLayoutVars>
          <dgm:chPref val="3"/>
        </dgm:presLayoutVars>
      </dgm:prSet>
      <dgm:spPr/>
    </dgm:pt>
    <dgm:pt modelId="{3C404E63-11D9-4391-B530-767DE04C12E8}" type="pres">
      <dgm:prSet presAssocID="{DCC87FA1-50B3-45EA-8600-EA3A35DAD382}" presName="rootConnector1" presStyleLbl="node1" presStyleIdx="0" presStyleCnt="0"/>
      <dgm:spPr/>
    </dgm:pt>
    <dgm:pt modelId="{C3C5266B-B3FF-4482-81B7-BF7B7C3FAFB1}" type="pres">
      <dgm:prSet presAssocID="{DCC87FA1-50B3-45EA-8600-EA3A35DAD382}" presName="hierChild2" presStyleCnt="0"/>
      <dgm:spPr/>
    </dgm:pt>
    <dgm:pt modelId="{ADF2B9D2-73AF-4156-9267-6B572BF7AA6C}" type="pres">
      <dgm:prSet presAssocID="{8125C87E-4E6A-4F43-8890-83F1DE97449F}" presName="Name37" presStyleLbl="parChTrans1D2" presStyleIdx="0" presStyleCnt="6"/>
      <dgm:spPr/>
    </dgm:pt>
    <dgm:pt modelId="{E49507D6-BE38-4528-8526-44D396AB1707}" type="pres">
      <dgm:prSet presAssocID="{3F431C0C-917D-49C2-A87D-112741D41171}" presName="hierRoot2" presStyleCnt="0">
        <dgm:presLayoutVars>
          <dgm:hierBranch val="init"/>
        </dgm:presLayoutVars>
      </dgm:prSet>
      <dgm:spPr/>
    </dgm:pt>
    <dgm:pt modelId="{46A559CF-C53B-4EC1-BC7E-CB6F5391EA70}" type="pres">
      <dgm:prSet presAssocID="{3F431C0C-917D-49C2-A87D-112741D41171}" presName="rootComposite" presStyleCnt="0"/>
      <dgm:spPr/>
    </dgm:pt>
    <dgm:pt modelId="{86CD95A9-8E46-487F-8932-4416E93330DE}" type="pres">
      <dgm:prSet presAssocID="{3F431C0C-917D-49C2-A87D-112741D41171}" presName="rootText" presStyleLbl="node2" presStyleIdx="0" presStyleCnt="5">
        <dgm:presLayoutVars>
          <dgm:chPref val="3"/>
        </dgm:presLayoutVars>
      </dgm:prSet>
      <dgm:spPr/>
    </dgm:pt>
    <dgm:pt modelId="{64887183-1EEE-4A18-88C9-19E7302E65FF}" type="pres">
      <dgm:prSet presAssocID="{3F431C0C-917D-49C2-A87D-112741D41171}" presName="rootConnector" presStyleLbl="node2" presStyleIdx="0" presStyleCnt="5"/>
      <dgm:spPr/>
    </dgm:pt>
    <dgm:pt modelId="{00E5B69C-C719-4E62-B327-376A090F6306}" type="pres">
      <dgm:prSet presAssocID="{3F431C0C-917D-49C2-A87D-112741D41171}" presName="hierChild4" presStyleCnt="0"/>
      <dgm:spPr/>
    </dgm:pt>
    <dgm:pt modelId="{BB6B4D8F-5B02-463D-BC46-4994A969C8BC}" type="pres">
      <dgm:prSet presAssocID="{3F431C0C-917D-49C2-A87D-112741D41171}" presName="hierChild5" presStyleCnt="0"/>
      <dgm:spPr/>
    </dgm:pt>
    <dgm:pt modelId="{D7E2089D-092C-428A-9753-35494B80C325}" type="pres">
      <dgm:prSet presAssocID="{DE264F09-3C12-423A-8CEF-9D8E51F2A5AA}" presName="Name37" presStyleLbl="parChTrans1D2" presStyleIdx="1" presStyleCnt="6"/>
      <dgm:spPr/>
    </dgm:pt>
    <dgm:pt modelId="{25229DFD-F062-4180-83F9-FC46F0992DDF}" type="pres">
      <dgm:prSet presAssocID="{F58EB8E2-8999-42FC-9848-50388DC2CB5B}" presName="hierRoot2" presStyleCnt="0">
        <dgm:presLayoutVars>
          <dgm:hierBranch val="init"/>
        </dgm:presLayoutVars>
      </dgm:prSet>
      <dgm:spPr/>
    </dgm:pt>
    <dgm:pt modelId="{9C3C046D-98EA-4066-8CB5-4D98225762B3}" type="pres">
      <dgm:prSet presAssocID="{F58EB8E2-8999-42FC-9848-50388DC2CB5B}" presName="rootComposite" presStyleCnt="0"/>
      <dgm:spPr/>
    </dgm:pt>
    <dgm:pt modelId="{E0D23275-79D3-49F2-AEEB-94C710A49BDC}" type="pres">
      <dgm:prSet presAssocID="{F58EB8E2-8999-42FC-9848-50388DC2CB5B}" presName="rootText" presStyleLbl="node2" presStyleIdx="1" presStyleCnt="5">
        <dgm:presLayoutVars>
          <dgm:chPref val="3"/>
        </dgm:presLayoutVars>
      </dgm:prSet>
      <dgm:spPr/>
    </dgm:pt>
    <dgm:pt modelId="{E5B0DDE3-0F1A-4BF1-ABB3-51387C706917}" type="pres">
      <dgm:prSet presAssocID="{F58EB8E2-8999-42FC-9848-50388DC2CB5B}" presName="rootConnector" presStyleLbl="node2" presStyleIdx="1" presStyleCnt="5"/>
      <dgm:spPr/>
    </dgm:pt>
    <dgm:pt modelId="{13C825AC-71A9-4397-9FA8-0CED519E01F6}" type="pres">
      <dgm:prSet presAssocID="{F58EB8E2-8999-42FC-9848-50388DC2CB5B}" presName="hierChild4" presStyleCnt="0"/>
      <dgm:spPr/>
    </dgm:pt>
    <dgm:pt modelId="{7AF7FBFD-61C5-4E82-94F6-228B6F815F7C}" type="pres">
      <dgm:prSet presAssocID="{F58EB8E2-8999-42FC-9848-50388DC2CB5B}" presName="hierChild5" presStyleCnt="0"/>
      <dgm:spPr/>
    </dgm:pt>
    <dgm:pt modelId="{04FFD92B-5C3D-406A-8E08-4C7B1B5EAFD3}" type="pres">
      <dgm:prSet presAssocID="{24483CA6-A9F6-4F15-9B67-E67AAF83249A}" presName="Name37" presStyleLbl="parChTrans1D2" presStyleIdx="2" presStyleCnt="6"/>
      <dgm:spPr/>
    </dgm:pt>
    <dgm:pt modelId="{EB514BB7-1D7C-4E78-B056-511C6673FB1D}" type="pres">
      <dgm:prSet presAssocID="{75566A0D-3837-4E7A-A2F8-A97DA33FC093}" presName="hierRoot2" presStyleCnt="0">
        <dgm:presLayoutVars>
          <dgm:hierBranch val="init"/>
        </dgm:presLayoutVars>
      </dgm:prSet>
      <dgm:spPr/>
    </dgm:pt>
    <dgm:pt modelId="{21578677-A1DF-47BC-814D-E60C0F4E2BDC}" type="pres">
      <dgm:prSet presAssocID="{75566A0D-3837-4E7A-A2F8-A97DA33FC093}" presName="rootComposite" presStyleCnt="0"/>
      <dgm:spPr/>
    </dgm:pt>
    <dgm:pt modelId="{DFE0CBF1-A30B-46D9-881C-725FCBA83CBF}" type="pres">
      <dgm:prSet presAssocID="{75566A0D-3837-4E7A-A2F8-A97DA33FC093}" presName="rootText" presStyleLbl="node2" presStyleIdx="2" presStyleCnt="5">
        <dgm:presLayoutVars>
          <dgm:chPref val="3"/>
        </dgm:presLayoutVars>
      </dgm:prSet>
      <dgm:spPr/>
    </dgm:pt>
    <dgm:pt modelId="{3842AED7-2BCE-4BC9-BD11-F6817103D767}" type="pres">
      <dgm:prSet presAssocID="{75566A0D-3837-4E7A-A2F8-A97DA33FC093}" presName="rootConnector" presStyleLbl="node2" presStyleIdx="2" presStyleCnt="5"/>
      <dgm:spPr/>
    </dgm:pt>
    <dgm:pt modelId="{2E1448F1-7F97-426D-8C69-D6E24E45ADEB}" type="pres">
      <dgm:prSet presAssocID="{75566A0D-3837-4E7A-A2F8-A97DA33FC093}" presName="hierChild4" presStyleCnt="0"/>
      <dgm:spPr/>
    </dgm:pt>
    <dgm:pt modelId="{58364F79-97E5-4008-ACFA-B8BAD81CA3A0}" type="pres">
      <dgm:prSet presAssocID="{75566A0D-3837-4E7A-A2F8-A97DA33FC093}" presName="hierChild5" presStyleCnt="0"/>
      <dgm:spPr/>
    </dgm:pt>
    <dgm:pt modelId="{58F43CE3-1058-4C79-BA8E-F4238F60F92E}" type="pres">
      <dgm:prSet presAssocID="{1A1F5C54-4496-41AC-A1D3-7B042218527E}" presName="Name37" presStyleLbl="parChTrans1D2" presStyleIdx="3" presStyleCnt="6"/>
      <dgm:spPr/>
    </dgm:pt>
    <dgm:pt modelId="{F085E63D-5498-437C-A94A-61712752775C}" type="pres">
      <dgm:prSet presAssocID="{2045FCDB-3596-49FE-AA07-E96641586FDF}" presName="hierRoot2" presStyleCnt="0">
        <dgm:presLayoutVars>
          <dgm:hierBranch val="init"/>
        </dgm:presLayoutVars>
      </dgm:prSet>
      <dgm:spPr/>
    </dgm:pt>
    <dgm:pt modelId="{B0807B05-CFBA-445F-AFF2-43B37976B4EA}" type="pres">
      <dgm:prSet presAssocID="{2045FCDB-3596-49FE-AA07-E96641586FDF}" presName="rootComposite" presStyleCnt="0"/>
      <dgm:spPr/>
    </dgm:pt>
    <dgm:pt modelId="{529D7028-F528-4978-B850-1382BA419070}" type="pres">
      <dgm:prSet presAssocID="{2045FCDB-3596-49FE-AA07-E96641586FDF}" presName="rootText" presStyleLbl="node2" presStyleIdx="3" presStyleCnt="5">
        <dgm:presLayoutVars>
          <dgm:chPref val="3"/>
        </dgm:presLayoutVars>
      </dgm:prSet>
      <dgm:spPr/>
    </dgm:pt>
    <dgm:pt modelId="{05588ECA-9AA4-4EEA-A52A-E863C3AC1267}" type="pres">
      <dgm:prSet presAssocID="{2045FCDB-3596-49FE-AA07-E96641586FDF}" presName="rootConnector" presStyleLbl="node2" presStyleIdx="3" presStyleCnt="5"/>
      <dgm:spPr/>
    </dgm:pt>
    <dgm:pt modelId="{2838BD64-D289-4F5E-A945-7B45F80FF718}" type="pres">
      <dgm:prSet presAssocID="{2045FCDB-3596-49FE-AA07-E96641586FDF}" presName="hierChild4" presStyleCnt="0"/>
      <dgm:spPr/>
    </dgm:pt>
    <dgm:pt modelId="{55B4F2BB-1E15-47C9-A319-4EDA05D986A1}" type="pres">
      <dgm:prSet presAssocID="{2045FCDB-3596-49FE-AA07-E96641586FDF}" presName="hierChild5" presStyleCnt="0"/>
      <dgm:spPr/>
    </dgm:pt>
    <dgm:pt modelId="{B224116E-BFE8-487F-8652-8FD91A291FD1}" type="pres">
      <dgm:prSet presAssocID="{B366D586-C1A0-4871-A58D-AEA31F62F14C}" presName="Name37" presStyleLbl="parChTrans1D2" presStyleIdx="4" presStyleCnt="6"/>
      <dgm:spPr/>
    </dgm:pt>
    <dgm:pt modelId="{968E41D3-4C34-4C60-85DA-03E816020AC5}" type="pres">
      <dgm:prSet presAssocID="{72CB7AE9-8378-49E7-A0BF-FAA481D16D07}" presName="hierRoot2" presStyleCnt="0">
        <dgm:presLayoutVars>
          <dgm:hierBranch val="init"/>
        </dgm:presLayoutVars>
      </dgm:prSet>
      <dgm:spPr/>
    </dgm:pt>
    <dgm:pt modelId="{461A8A59-C7AD-4569-9A2F-042F947AA8F1}" type="pres">
      <dgm:prSet presAssocID="{72CB7AE9-8378-49E7-A0BF-FAA481D16D07}" presName="rootComposite" presStyleCnt="0"/>
      <dgm:spPr/>
    </dgm:pt>
    <dgm:pt modelId="{0DA26533-3131-4757-B938-A345706ACD98}" type="pres">
      <dgm:prSet presAssocID="{72CB7AE9-8378-49E7-A0BF-FAA481D16D07}" presName="rootText" presStyleLbl="node2" presStyleIdx="4" presStyleCnt="5">
        <dgm:presLayoutVars>
          <dgm:chPref val="3"/>
        </dgm:presLayoutVars>
      </dgm:prSet>
      <dgm:spPr/>
    </dgm:pt>
    <dgm:pt modelId="{BC1DDCA5-2AD4-4622-A80E-E461D72EA548}" type="pres">
      <dgm:prSet presAssocID="{72CB7AE9-8378-49E7-A0BF-FAA481D16D07}" presName="rootConnector" presStyleLbl="node2" presStyleIdx="4" presStyleCnt="5"/>
      <dgm:spPr/>
    </dgm:pt>
    <dgm:pt modelId="{1F0C8DAC-57FB-4220-AE87-3374236E0A19}" type="pres">
      <dgm:prSet presAssocID="{72CB7AE9-8378-49E7-A0BF-FAA481D16D07}" presName="hierChild4" presStyleCnt="0"/>
      <dgm:spPr/>
    </dgm:pt>
    <dgm:pt modelId="{B3B8CC2E-33C5-4A7A-A73D-80A0C002687F}" type="pres">
      <dgm:prSet presAssocID="{72CB7AE9-8378-49E7-A0BF-FAA481D16D07}" presName="hierChild5" presStyleCnt="0"/>
      <dgm:spPr/>
    </dgm:pt>
    <dgm:pt modelId="{27E05656-85FB-464D-8066-73AD7866C0AB}" type="pres">
      <dgm:prSet presAssocID="{DCC87FA1-50B3-45EA-8600-EA3A35DAD382}" presName="hierChild3" presStyleCnt="0"/>
      <dgm:spPr/>
    </dgm:pt>
    <dgm:pt modelId="{12E76BD1-E413-451F-AB76-9A55BD4579CA}" type="pres">
      <dgm:prSet presAssocID="{23F7E496-1888-422B-8FC0-B97C3586ABD1}" presName="Name111" presStyleLbl="parChTrans1D2" presStyleIdx="5" presStyleCnt="6"/>
      <dgm:spPr/>
    </dgm:pt>
    <dgm:pt modelId="{CFF5027E-9270-4B25-89D1-0076AFC2D53C}" type="pres">
      <dgm:prSet presAssocID="{A4E1AF4B-7521-4400-8C8E-F04A3BE392A6}" presName="hierRoot3" presStyleCnt="0">
        <dgm:presLayoutVars>
          <dgm:hierBranch val="init"/>
        </dgm:presLayoutVars>
      </dgm:prSet>
      <dgm:spPr/>
    </dgm:pt>
    <dgm:pt modelId="{04C8DE55-8D84-49AA-9691-9D5414EFD75E}" type="pres">
      <dgm:prSet presAssocID="{A4E1AF4B-7521-4400-8C8E-F04A3BE392A6}" presName="rootComposite3" presStyleCnt="0"/>
      <dgm:spPr/>
    </dgm:pt>
    <dgm:pt modelId="{46094E9A-E55F-47FC-A870-250E7A9AC1F0}" type="pres">
      <dgm:prSet presAssocID="{A4E1AF4B-7521-4400-8C8E-F04A3BE392A6}" presName="rootText3" presStyleLbl="asst1" presStyleIdx="0" presStyleCnt="1">
        <dgm:presLayoutVars>
          <dgm:chPref val="3"/>
        </dgm:presLayoutVars>
      </dgm:prSet>
      <dgm:spPr/>
    </dgm:pt>
    <dgm:pt modelId="{E5912A9F-C8B6-456E-A47E-13D8A9D02BDA}" type="pres">
      <dgm:prSet presAssocID="{A4E1AF4B-7521-4400-8C8E-F04A3BE392A6}" presName="rootConnector3" presStyleLbl="asst1" presStyleIdx="0" presStyleCnt="1"/>
      <dgm:spPr/>
    </dgm:pt>
    <dgm:pt modelId="{3F38252F-E5E6-4856-BDC0-7E6988773E0C}" type="pres">
      <dgm:prSet presAssocID="{A4E1AF4B-7521-4400-8C8E-F04A3BE392A6}" presName="hierChild6" presStyleCnt="0"/>
      <dgm:spPr/>
    </dgm:pt>
    <dgm:pt modelId="{06F31250-6453-4F93-97BA-D1AF985DE42E}" type="pres">
      <dgm:prSet presAssocID="{A4E1AF4B-7521-4400-8C8E-F04A3BE392A6}" presName="hierChild7" presStyleCnt="0"/>
      <dgm:spPr/>
    </dgm:pt>
  </dgm:ptLst>
  <dgm:cxnLst>
    <dgm:cxn modelId="{67265513-4181-4071-9D0E-E7C3EF859CE0}" srcId="{DCC87FA1-50B3-45EA-8600-EA3A35DAD382}" destId="{A4E1AF4B-7521-4400-8C8E-F04A3BE392A6}" srcOrd="0" destOrd="0" parTransId="{23F7E496-1888-422B-8FC0-B97C3586ABD1}" sibTransId="{86AD929A-0780-4B23-A402-FD7B63896E54}"/>
    <dgm:cxn modelId="{6A605B1D-5E5A-4EC8-B91B-98042E096FC7}" type="presOf" srcId="{75566A0D-3837-4E7A-A2F8-A97DA33FC093}" destId="{DFE0CBF1-A30B-46D9-881C-725FCBA83CBF}" srcOrd="0" destOrd="0" presId="urn:microsoft.com/office/officeart/2005/8/layout/orgChart1"/>
    <dgm:cxn modelId="{A8AF3827-71C1-4405-B093-A7A3AB62122D}" srcId="{DCC87FA1-50B3-45EA-8600-EA3A35DAD382}" destId="{75566A0D-3837-4E7A-A2F8-A97DA33FC093}" srcOrd="3" destOrd="0" parTransId="{24483CA6-A9F6-4F15-9B67-E67AAF83249A}" sibTransId="{98E63437-7CA2-4CFA-9A31-EE76F929CB17}"/>
    <dgm:cxn modelId="{733C0E2E-FA96-4BD8-8A4F-D94656E64DE9}" type="presOf" srcId="{24483CA6-A9F6-4F15-9B67-E67AAF83249A}" destId="{04FFD92B-5C3D-406A-8E08-4C7B1B5EAFD3}" srcOrd="0" destOrd="0" presId="urn:microsoft.com/office/officeart/2005/8/layout/orgChart1"/>
    <dgm:cxn modelId="{9692A22F-0BDE-4635-B7B5-806045C556BF}" srcId="{832733F5-9813-4896-BEAD-7808E829E87F}" destId="{DCC87FA1-50B3-45EA-8600-EA3A35DAD382}" srcOrd="0" destOrd="0" parTransId="{2FA8943A-C181-4BB8-8739-EB26399FF101}" sibTransId="{1B857654-94D9-424C-AF2F-16DD81A41A5C}"/>
    <dgm:cxn modelId="{E10DAB3B-989B-4033-9B3D-C4185C05FD20}" type="presOf" srcId="{A4E1AF4B-7521-4400-8C8E-F04A3BE392A6}" destId="{E5912A9F-C8B6-456E-A47E-13D8A9D02BDA}" srcOrd="1" destOrd="0" presId="urn:microsoft.com/office/officeart/2005/8/layout/orgChart1"/>
    <dgm:cxn modelId="{052BA167-D02E-4782-B4F2-82AE835E4F65}" srcId="{DCC87FA1-50B3-45EA-8600-EA3A35DAD382}" destId="{72CB7AE9-8378-49E7-A0BF-FAA481D16D07}" srcOrd="5" destOrd="0" parTransId="{B366D586-C1A0-4871-A58D-AEA31F62F14C}" sibTransId="{6D1404E9-5DFB-481C-81CC-9A099F14043A}"/>
    <dgm:cxn modelId="{F6A8EC69-9953-40B3-B5C9-B283AC938FBC}" type="presOf" srcId="{A4E1AF4B-7521-4400-8C8E-F04A3BE392A6}" destId="{46094E9A-E55F-47FC-A870-250E7A9AC1F0}" srcOrd="0" destOrd="0" presId="urn:microsoft.com/office/officeart/2005/8/layout/orgChart1"/>
    <dgm:cxn modelId="{05E7B06B-BE10-48D4-AAC6-72B9BD545CF0}" type="presOf" srcId="{2045FCDB-3596-49FE-AA07-E96641586FDF}" destId="{529D7028-F528-4978-B850-1382BA419070}" srcOrd="0" destOrd="0" presId="urn:microsoft.com/office/officeart/2005/8/layout/orgChart1"/>
    <dgm:cxn modelId="{1CAD246C-A3E9-48F3-8A45-4350C3484244}" type="presOf" srcId="{F58EB8E2-8999-42FC-9848-50388DC2CB5B}" destId="{E0D23275-79D3-49F2-AEEB-94C710A49BDC}" srcOrd="0" destOrd="0" presId="urn:microsoft.com/office/officeart/2005/8/layout/orgChart1"/>
    <dgm:cxn modelId="{C672E76E-9613-4A8B-95DC-83B9E8C4385E}" type="presOf" srcId="{1A1F5C54-4496-41AC-A1D3-7B042218527E}" destId="{58F43CE3-1058-4C79-BA8E-F4238F60F92E}" srcOrd="0" destOrd="0" presId="urn:microsoft.com/office/officeart/2005/8/layout/orgChart1"/>
    <dgm:cxn modelId="{18E6FB6E-552F-46DD-953E-C03289A01E4D}" type="presOf" srcId="{72CB7AE9-8378-49E7-A0BF-FAA481D16D07}" destId="{0DA26533-3131-4757-B938-A345706ACD98}" srcOrd="0" destOrd="0" presId="urn:microsoft.com/office/officeart/2005/8/layout/orgChart1"/>
    <dgm:cxn modelId="{99F9A656-B206-4290-AFED-5E4786ACF594}" srcId="{DCC87FA1-50B3-45EA-8600-EA3A35DAD382}" destId="{2045FCDB-3596-49FE-AA07-E96641586FDF}" srcOrd="4" destOrd="0" parTransId="{1A1F5C54-4496-41AC-A1D3-7B042218527E}" sibTransId="{1D674B99-CED0-4035-8E2E-0398D8DDAA69}"/>
    <dgm:cxn modelId="{96360F86-9B20-4CF2-93FC-0F90E16974EB}" type="presOf" srcId="{3F431C0C-917D-49C2-A87D-112741D41171}" destId="{64887183-1EEE-4A18-88C9-19E7302E65FF}" srcOrd="1" destOrd="0" presId="urn:microsoft.com/office/officeart/2005/8/layout/orgChart1"/>
    <dgm:cxn modelId="{C1E7D68F-2D3F-4B90-B2C0-9045BF64344F}" type="presOf" srcId="{DCC87FA1-50B3-45EA-8600-EA3A35DAD382}" destId="{3C404E63-11D9-4391-B530-767DE04C12E8}" srcOrd="1" destOrd="0" presId="urn:microsoft.com/office/officeart/2005/8/layout/orgChart1"/>
    <dgm:cxn modelId="{B6F286A5-F3F1-4BB9-8C1F-6179F34460B4}" type="presOf" srcId="{72CB7AE9-8378-49E7-A0BF-FAA481D16D07}" destId="{BC1DDCA5-2AD4-4622-A80E-E461D72EA548}" srcOrd="1" destOrd="0" presId="urn:microsoft.com/office/officeart/2005/8/layout/orgChart1"/>
    <dgm:cxn modelId="{066575A9-6EEE-4A1E-969C-CEF1B3277D29}" type="presOf" srcId="{B366D586-C1A0-4871-A58D-AEA31F62F14C}" destId="{B224116E-BFE8-487F-8652-8FD91A291FD1}" srcOrd="0" destOrd="0" presId="urn:microsoft.com/office/officeart/2005/8/layout/orgChart1"/>
    <dgm:cxn modelId="{A3FEE7A9-BEE6-4F0A-BBAB-E24847733E25}" type="presOf" srcId="{DE264F09-3C12-423A-8CEF-9D8E51F2A5AA}" destId="{D7E2089D-092C-428A-9753-35494B80C325}" srcOrd="0" destOrd="0" presId="urn:microsoft.com/office/officeart/2005/8/layout/orgChart1"/>
    <dgm:cxn modelId="{222EDCAF-604D-4ED3-8C53-363B110A1175}" type="presOf" srcId="{832733F5-9813-4896-BEAD-7808E829E87F}" destId="{4C2B9208-C2B6-4E7F-907F-31128D64224C}" srcOrd="0" destOrd="0" presId="urn:microsoft.com/office/officeart/2005/8/layout/orgChart1"/>
    <dgm:cxn modelId="{2CAAB7B4-C4DE-4D0F-8B98-6C40A731534F}" type="presOf" srcId="{75566A0D-3837-4E7A-A2F8-A97DA33FC093}" destId="{3842AED7-2BCE-4BC9-BD11-F6817103D767}" srcOrd="1" destOrd="0" presId="urn:microsoft.com/office/officeart/2005/8/layout/orgChart1"/>
    <dgm:cxn modelId="{51C717CD-86B7-41D0-BB88-C7C7F2B3ACD6}" type="presOf" srcId="{F58EB8E2-8999-42FC-9848-50388DC2CB5B}" destId="{E5B0DDE3-0F1A-4BF1-ABB3-51387C706917}" srcOrd="1" destOrd="0" presId="urn:microsoft.com/office/officeart/2005/8/layout/orgChart1"/>
    <dgm:cxn modelId="{052E30D3-A211-4B36-913C-651665C8DD31}" type="presOf" srcId="{3F431C0C-917D-49C2-A87D-112741D41171}" destId="{86CD95A9-8E46-487F-8932-4416E93330DE}" srcOrd="0" destOrd="0" presId="urn:microsoft.com/office/officeart/2005/8/layout/orgChart1"/>
    <dgm:cxn modelId="{D6858FD3-95B5-4B4E-A20E-3CE20F88C815}" srcId="{DCC87FA1-50B3-45EA-8600-EA3A35DAD382}" destId="{F58EB8E2-8999-42FC-9848-50388DC2CB5B}" srcOrd="2" destOrd="0" parTransId="{DE264F09-3C12-423A-8CEF-9D8E51F2A5AA}" sibTransId="{CB0E61E8-35CD-4093-864A-1BA7C8E12E69}"/>
    <dgm:cxn modelId="{6E8BDAD5-2508-4EA7-8337-67B364D2C32B}" type="presOf" srcId="{23F7E496-1888-422B-8FC0-B97C3586ABD1}" destId="{12E76BD1-E413-451F-AB76-9A55BD4579CA}" srcOrd="0" destOrd="0" presId="urn:microsoft.com/office/officeart/2005/8/layout/orgChart1"/>
    <dgm:cxn modelId="{301CDFD6-3239-4425-833C-61ADD464030D}" type="presOf" srcId="{2045FCDB-3596-49FE-AA07-E96641586FDF}" destId="{05588ECA-9AA4-4EEA-A52A-E863C3AC1267}" srcOrd="1" destOrd="0" presId="urn:microsoft.com/office/officeart/2005/8/layout/orgChart1"/>
    <dgm:cxn modelId="{05D33FE0-FD25-418C-BF78-87A1C6955402}" type="presOf" srcId="{8125C87E-4E6A-4F43-8890-83F1DE97449F}" destId="{ADF2B9D2-73AF-4156-9267-6B572BF7AA6C}" srcOrd="0" destOrd="0" presId="urn:microsoft.com/office/officeart/2005/8/layout/orgChart1"/>
    <dgm:cxn modelId="{6CA551E7-40DD-4CF5-9F02-FB59BE0C54EE}" type="presOf" srcId="{DCC87FA1-50B3-45EA-8600-EA3A35DAD382}" destId="{E4E5FD76-25BA-4215-89B7-4C64184D6182}" srcOrd="0" destOrd="0" presId="urn:microsoft.com/office/officeart/2005/8/layout/orgChart1"/>
    <dgm:cxn modelId="{B95AE1EE-399F-41BB-8D1A-DB786C265B92}" srcId="{DCC87FA1-50B3-45EA-8600-EA3A35DAD382}" destId="{3F431C0C-917D-49C2-A87D-112741D41171}" srcOrd="1" destOrd="0" parTransId="{8125C87E-4E6A-4F43-8890-83F1DE97449F}" sibTransId="{3490F234-464D-4DD9-ADD9-B096EEEA1AE5}"/>
    <dgm:cxn modelId="{7DBE7423-F313-454C-A277-DA5369615A91}" type="presParOf" srcId="{4C2B9208-C2B6-4E7F-907F-31128D64224C}" destId="{6F2FFD72-14ED-48A6-8C3D-C58F157B3F46}" srcOrd="0" destOrd="0" presId="urn:microsoft.com/office/officeart/2005/8/layout/orgChart1"/>
    <dgm:cxn modelId="{90DE0342-127C-48DB-A2A0-B2C1EFC63E50}" type="presParOf" srcId="{6F2FFD72-14ED-48A6-8C3D-C58F157B3F46}" destId="{E3BE89A6-0E8A-4829-A130-31317C26854E}" srcOrd="0" destOrd="0" presId="urn:microsoft.com/office/officeart/2005/8/layout/orgChart1"/>
    <dgm:cxn modelId="{40B869E1-F958-48F4-96CF-86AF99E95E8D}" type="presParOf" srcId="{E3BE89A6-0E8A-4829-A130-31317C26854E}" destId="{E4E5FD76-25BA-4215-89B7-4C64184D6182}" srcOrd="0" destOrd="0" presId="urn:microsoft.com/office/officeart/2005/8/layout/orgChart1"/>
    <dgm:cxn modelId="{3BBF1B91-199E-4D36-86EE-0DD06A2106C0}" type="presParOf" srcId="{E3BE89A6-0E8A-4829-A130-31317C26854E}" destId="{3C404E63-11D9-4391-B530-767DE04C12E8}" srcOrd="1" destOrd="0" presId="urn:microsoft.com/office/officeart/2005/8/layout/orgChart1"/>
    <dgm:cxn modelId="{5AF4E47A-F5FF-4A21-82B8-EAFEB4FF9AB1}" type="presParOf" srcId="{6F2FFD72-14ED-48A6-8C3D-C58F157B3F46}" destId="{C3C5266B-B3FF-4482-81B7-BF7B7C3FAFB1}" srcOrd="1" destOrd="0" presId="urn:microsoft.com/office/officeart/2005/8/layout/orgChart1"/>
    <dgm:cxn modelId="{DC942BD4-2B6D-44F1-BAFA-2EF3212DCD72}" type="presParOf" srcId="{C3C5266B-B3FF-4482-81B7-BF7B7C3FAFB1}" destId="{ADF2B9D2-73AF-4156-9267-6B572BF7AA6C}" srcOrd="0" destOrd="0" presId="urn:microsoft.com/office/officeart/2005/8/layout/orgChart1"/>
    <dgm:cxn modelId="{D857160B-F454-488F-ADA2-B73D20E10B9F}" type="presParOf" srcId="{C3C5266B-B3FF-4482-81B7-BF7B7C3FAFB1}" destId="{E49507D6-BE38-4528-8526-44D396AB1707}" srcOrd="1" destOrd="0" presId="urn:microsoft.com/office/officeart/2005/8/layout/orgChart1"/>
    <dgm:cxn modelId="{0159F26A-EA6F-44F5-9487-077982A50C2F}" type="presParOf" srcId="{E49507D6-BE38-4528-8526-44D396AB1707}" destId="{46A559CF-C53B-4EC1-BC7E-CB6F5391EA70}" srcOrd="0" destOrd="0" presId="urn:microsoft.com/office/officeart/2005/8/layout/orgChart1"/>
    <dgm:cxn modelId="{27EE250E-0976-489D-9FBD-D90BFAC058B0}" type="presParOf" srcId="{46A559CF-C53B-4EC1-BC7E-CB6F5391EA70}" destId="{86CD95A9-8E46-487F-8932-4416E93330DE}" srcOrd="0" destOrd="0" presId="urn:microsoft.com/office/officeart/2005/8/layout/orgChart1"/>
    <dgm:cxn modelId="{39077C5D-0B01-42FE-8268-2993BDF6A546}" type="presParOf" srcId="{46A559CF-C53B-4EC1-BC7E-CB6F5391EA70}" destId="{64887183-1EEE-4A18-88C9-19E7302E65FF}" srcOrd="1" destOrd="0" presId="urn:microsoft.com/office/officeart/2005/8/layout/orgChart1"/>
    <dgm:cxn modelId="{0AE42402-2180-4B15-984A-40ACBCD26498}" type="presParOf" srcId="{E49507D6-BE38-4528-8526-44D396AB1707}" destId="{00E5B69C-C719-4E62-B327-376A090F6306}" srcOrd="1" destOrd="0" presId="urn:microsoft.com/office/officeart/2005/8/layout/orgChart1"/>
    <dgm:cxn modelId="{D5C562EE-4578-4D22-A9B3-C6DFBC113A64}" type="presParOf" srcId="{E49507D6-BE38-4528-8526-44D396AB1707}" destId="{BB6B4D8F-5B02-463D-BC46-4994A969C8BC}" srcOrd="2" destOrd="0" presId="urn:microsoft.com/office/officeart/2005/8/layout/orgChart1"/>
    <dgm:cxn modelId="{04ED583F-C67B-4873-9E5F-15E97972A145}" type="presParOf" srcId="{C3C5266B-B3FF-4482-81B7-BF7B7C3FAFB1}" destId="{D7E2089D-092C-428A-9753-35494B80C325}" srcOrd="2" destOrd="0" presId="urn:microsoft.com/office/officeart/2005/8/layout/orgChart1"/>
    <dgm:cxn modelId="{2F6A2A04-ED3B-49B5-9705-7B24145976FF}" type="presParOf" srcId="{C3C5266B-B3FF-4482-81B7-BF7B7C3FAFB1}" destId="{25229DFD-F062-4180-83F9-FC46F0992DDF}" srcOrd="3" destOrd="0" presId="urn:microsoft.com/office/officeart/2005/8/layout/orgChart1"/>
    <dgm:cxn modelId="{0CA54459-798C-449B-908A-B73F9F209A05}" type="presParOf" srcId="{25229DFD-F062-4180-83F9-FC46F0992DDF}" destId="{9C3C046D-98EA-4066-8CB5-4D98225762B3}" srcOrd="0" destOrd="0" presId="urn:microsoft.com/office/officeart/2005/8/layout/orgChart1"/>
    <dgm:cxn modelId="{FE4D74CD-F349-4072-A1DA-81B3D3A650FA}" type="presParOf" srcId="{9C3C046D-98EA-4066-8CB5-4D98225762B3}" destId="{E0D23275-79D3-49F2-AEEB-94C710A49BDC}" srcOrd="0" destOrd="0" presId="urn:microsoft.com/office/officeart/2005/8/layout/orgChart1"/>
    <dgm:cxn modelId="{23D0DDAE-7005-495A-84C2-B2AD00FF1A49}" type="presParOf" srcId="{9C3C046D-98EA-4066-8CB5-4D98225762B3}" destId="{E5B0DDE3-0F1A-4BF1-ABB3-51387C706917}" srcOrd="1" destOrd="0" presId="urn:microsoft.com/office/officeart/2005/8/layout/orgChart1"/>
    <dgm:cxn modelId="{A9716C3D-9961-4360-8608-04D0F1910ECD}" type="presParOf" srcId="{25229DFD-F062-4180-83F9-FC46F0992DDF}" destId="{13C825AC-71A9-4397-9FA8-0CED519E01F6}" srcOrd="1" destOrd="0" presId="urn:microsoft.com/office/officeart/2005/8/layout/orgChart1"/>
    <dgm:cxn modelId="{C1ACF4DE-083F-4CCF-A955-4A38B0EA6EB0}" type="presParOf" srcId="{25229DFD-F062-4180-83F9-FC46F0992DDF}" destId="{7AF7FBFD-61C5-4E82-94F6-228B6F815F7C}" srcOrd="2" destOrd="0" presId="urn:microsoft.com/office/officeart/2005/8/layout/orgChart1"/>
    <dgm:cxn modelId="{6242F29C-1009-4D17-ABA3-8D28F3B2AE8C}" type="presParOf" srcId="{C3C5266B-B3FF-4482-81B7-BF7B7C3FAFB1}" destId="{04FFD92B-5C3D-406A-8E08-4C7B1B5EAFD3}" srcOrd="4" destOrd="0" presId="urn:microsoft.com/office/officeart/2005/8/layout/orgChart1"/>
    <dgm:cxn modelId="{3087C759-ED06-4AAB-93C3-A248AE2C5F25}" type="presParOf" srcId="{C3C5266B-B3FF-4482-81B7-BF7B7C3FAFB1}" destId="{EB514BB7-1D7C-4E78-B056-511C6673FB1D}" srcOrd="5" destOrd="0" presId="urn:microsoft.com/office/officeart/2005/8/layout/orgChart1"/>
    <dgm:cxn modelId="{DA52BB47-7898-4B5D-A7D7-6B84C4C0342B}" type="presParOf" srcId="{EB514BB7-1D7C-4E78-B056-511C6673FB1D}" destId="{21578677-A1DF-47BC-814D-E60C0F4E2BDC}" srcOrd="0" destOrd="0" presId="urn:microsoft.com/office/officeart/2005/8/layout/orgChart1"/>
    <dgm:cxn modelId="{2E71904C-90EB-4EFF-89A7-97047038E194}" type="presParOf" srcId="{21578677-A1DF-47BC-814D-E60C0F4E2BDC}" destId="{DFE0CBF1-A30B-46D9-881C-725FCBA83CBF}" srcOrd="0" destOrd="0" presId="urn:microsoft.com/office/officeart/2005/8/layout/orgChart1"/>
    <dgm:cxn modelId="{D84693E7-E094-4FCA-83CA-C6FB9E7E67A5}" type="presParOf" srcId="{21578677-A1DF-47BC-814D-E60C0F4E2BDC}" destId="{3842AED7-2BCE-4BC9-BD11-F6817103D767}" srcOrd="1" destOrd="0" presId="urn:microsoft.com/office/officeart/2005/8/layout/orgChart1"/>
    <dgm:cxn modelId="{FA7903BA-94F5-486F-A0C3-6FF088C2B2EA}" type="presParOf" srcId="{EB514BB7-1D7C-4E78-B056-511C6673FB1D}" destId="{2E1448F1-7F97-426D-8C69-D6E24E45ADEB}" srcOrd="1" destOrd="0" presId="urn:microsoft.com/office/officeart/2005/8/layout/orgChart1"/>
    <dgm:cxn modelId="{AF476A6E-D875-45D1-8AFE-EDA32E36FF2C}" type="presParOf" srcId="{EB514BB7-1D7C-4E78-B056-511C6673FB1D}" destId="{58364F79-97E5-4008-ACFA-B8BAD81CA3A0}" srcOrd="2" destOrd="0" presId="urn:microsoft.com/office/officeart/2005/8/layout/orgChart1"/>
    <dgm:cxn modelId="{58E05E12-C74F-41E7-A665-1B88B0FFAE5B}" type="presParOf" srcId="{C3C5266B-B3FF-4482-81B7-BF7B7C3FAFB1}" destId="{58F43CE3-1058-4C79-BA8E-F4238F60F92E}" srcOrd="6" destOrd="0" presId="urn:microsoft.com/office/officeart/2005/8/layout/orgChart1"/>
    <dgm:cxn modelId="{BE2B75DE-B672-4024-8351-EBB12F0B9A63}" type="presParOf" srcId="{C3C5266B-B3FF-4482-81B7-BF7B7C3FAFB1}" destId="{F085E63D-5498-437C-A94A-61712752775C}" srcOrd="7" destOrd="0" presId="urn:microsoft.com/office/officeart/2005/8/layout/orgChart1"/>
    <dgm:cxn modelId="{D8C6E391-ED21-47BF-9BE4-D7FA5D631D95}" type="presParOf" srcId="{F085E63D-5498-437C-A94A-61712752775C}" destId="{B0807B05-CFBA-445F-AFF2-43B37976B4EA}" srcOrd="0" destOrd="0" presId="urn:microsoft.com/office/officeart/2005/8/layout/orgChart1"/>
    <dgm:cxn modelId="{BAF1D2D5-7A60-4A49-A5C3-688BCDC8C61B}" type="presParOf" srcId="{B0807B05-CFBA-445F-AFF2-43B37976B4EA}" destId="{529D7028-F528-4978-B850-1382BA419070}" srcOrd="0" destOrd="0" presId="urn:microsoft.com/office/officeart/2005/8/layout/orgChart1"/>
    <dgm:cxn modelId="{B257F422-0ABC-44E4-86F5-6A134E84BE2B}" type="presParOf" srcId="{B0807B05-CFBA-445F-AFF2-43B37976B4EA}" destId="{05588ECA-9AA4-4EEA-A52A-E863C3AC1267}" srcOrd="1" destOrd="0" presId="urn:microsoft.com/office/officeart/2005/8/layout/orgChart1"/>
    <dgm:cxn modelId="{6C3ED197-8E78-4E3F-BE4F-2205AB3A2843}" type="presParOf" srcId="{F085E63D-5498-437C-A94A-61712752775C}" destId="{2838BD64-D289-4F5E-A945-7B45F80FF718}" srcOrd="1" destOrd="0" presId="urn:microsoft.com/office/officeart/2005/8/layout/orgChart1"/>
    <dgm:cxn modelId="{C3FEE443-DD7E-402D-AC6D-6D271970ED2F}" type="presParOf" srcId="{F085E63D-5498-437C-A94A-61712752775C}" destId="{55B4F2BB-1E15-47C9-A319-4EDA05D986A1}" srcOrd="2" destOrd="0" presId="urn:microsoft.com/office/officeart/2005/8/layout/orgChart1"/>
    <dgm:cxn modelId="{A0F691E0-6C35-4788-B882-02F47DDDFDC7}" type="presParOf" srcId="{C3C5266B-B3FF-4482-81B7-BF7B7C3FAFB1}" destId="{B224116E-BFE8-487F-8652-8FD91A291FD1}" srcOrd="8" destOrd="0" presId="urn:microsoft.com/office/officeart/2005/8/layout/orgChart1"/>
    <dgm:cxn modelId="{4D95C788-4A7B-451B-B831-A816466A1E99}" type="presParOf" srcId="{C3C5266B-B3FF-4482-81B7-BF7B7C3FAFB1}" destId="{968E41D3-4C34-4C60-85DA-03E816020AC5}" srcOrd="9" destOrd="0" presId="urn:microsoft.com/office/officeart/2005/8/layout/orgChart1"/>
    <dgm:cxn modelId="{8AEB81E1-4002-4754-B9C4-89B2DBEFB1B4}" type="presParOf" srcId="{968E41D3-4C34-4C60-85DA-03E816020AC5}" destId="{461A8A59-C7AD-4569-9A2F-042F947AA8F1}" srcOrd="0" destOrd="0" presId="urn:microsoft.com/office/officeart/2005/8/layout/orgChart1"/>
    <dgm:cxn modelId="{15E237A6-9EDC-4D09-8B58-81D7BB1973AA}" type="presParOf" srcId="{461A8A59-C7AD-4569-9A2F-042F947AA8F1}" destId="{0DA26533-3131-4757-B938-A345706ACD98}" srcOrd="0" destOrd="0" presId="urn:microsoft.com/office/officeart/2005/8/layout/orgChart1"/>
    <dgm:cxn modelId="{5E42EC83-3FB3-424E-9E28-A1603333C0AB}" type="presParOf" srcId="{461A8A59-C7AD-4569-9A2F-042F947AA8F1}" destId="{BC1DDCA5-2AD4-4622-A80E-E461D72EA548}" srcOrd="1" destOrd="0" presId="urn:microsoft.com/office/officeart/2005/8/layout/orgChart1"/>
    <dgm:cxn modelId="{8E1DDA0E-00F1-4C4C-AB1F-E0F17A6A83EC}" type="presParOf" srcId="{968E41D3-4C34-4C60-85DA-03E816020AC5}" destId="{1F0C8DAC-57FB-4220-AE87-3374236E0A19}" srcOrd="1" destOrd="0" presId="urn:microsoft.com/office/officeart/2005/8/layout/orgChart1"/>
    <dgm:cxn modelId="{56B6DEE6-9BEA-4630-B59C-A3CCDA279197}" type="presParOf" srcId="{968E41D3-4C34-4C60-85DA-03E816020AC5}" destId="{B3B8CC2E-33C5-4A7A-A73D-80A0C002687F}" srcOrd="2" destOrd="0" presId="urn:microsoft.com/office/officeart/2005/8/layout/orgChart1"/>
    <dgm:cxn modelId="{50CEFE32-6919-49B8-B580-205A035A369A}" type="presParOf" srcId="{6F2FFD72-14ED-48A6-8C3D-C58F157B3F46}" destId="{27E05656-85FB-464D-8066-73AD7866C0AB}" srcOrd="2" destOrd="0" presId="urn:microsoft.com/office/officeart/2005/8/layout/orgChart1"/>
    <dgm:cxn modelId="{FF52592F-CEB4-49B3-B1E6-5D35E452F2E7}" type="presParOf" srcId="{27E05656-85FB-464D-8066-73AD7866C0AB}" destId="{12E76BD1-E413-451F-AB76-9A55BD4579CA}" srcOrd="0" destOrd="0" presId="urn:microsoft.com/office/officeart/2005/8/layout/orgChart1"/>
    <dgm:cxn modelId="{40916D84-D843-41EA-91DC-FAAC32B30726}" type="presParOf" srcId="{27E05656-85FB-464D-8066-73AD7866C0AB}" destId="{CFF5027E-9270-4B25-89D1-0076AFC2D53C}" srcOrd="1" destOrd="0" presId="urn:microsoft.com/office/officeart/2005/8/layout/orgChart1"/>
    <dgm:cxn modelId="{6D90607D-AC1D-44C8-B375-03369F153532}" type="presParOf" srcId="{CFF5027E-9270-4B25-89D1-0076AFC2D53C}" destId="{04C8DE55-8D84-49AA-9691-9D5414EFD75E}" srcOrd="0" destOrd="0" presId="urn:microsoft.com/office/officeart/2005/8/layout/orgChart1"/>
    <dgm:cxn modelId="{4EE39EBA-7BD3-4C6E-8595-087A4440BF46}" type="presParOf" srcId="{04C8DE55-8D84-49AA-9691-9D5414EFD75E}" destId="{46094E9A-E55F-47FC-A870-250E7A9AC1F0}" srcOrd="0" destOrd="0" presId="urn:microsoft.com/office/officeart/2005/8/layout/orgChart1"/>
    <dgm:cxn modelId="{4E3EF4E6-4C6D-4B75-9BE7-E4CF98C1635E}" type="presParOf" srcId="{04C8DE55-8D84-49AA-9691-9D5414EFD75E}" destId="{E5912A9F-C8B6-456E-A47E-13D8A9D02BDA}" srcOrd="1" destOrd="0" presId="urn:microsoft.com/office/officeart/2005/8/layout/orgChart1"/>
    <dgm:cxn modelId="{D45CEFDC-B4B9-4A46-A8CB-8EC3CF7B7997}" type="presParOf" srcId="{CFF5027E-9270-4B25-89D1-0076AFC2D53C}" destId="{3F38252F-E5E6-4856-BDC0-7E6988773E0C}" srcOrd="1" destOrd="0" presId="urn:microsoft.com/office/officeart/2005/8/layout/orgChart1"/>
    <dgm:cxn modelId="{87F0E5C3-2082-4807-AC85-B6BDC7186493}" type="presParOf" srcId="{CFF5027E-9270-4B25-89D1-0076AFC2D53C}" destId="{06F31250-6453-4F93-97BA-D1AF985DE4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2733F5-9813-4896-BEAD-7808E829E87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CC87FA1-50B3-45EA-8600-EA3A35DAD382}">
      <dgm:prSet phldrT="[Text]" custT="1"/>
      <dgm:spPr/>
      <dgm:t>
        <a:bodyPr/>
        <a:lstStyle/>
        <a:p>
          <a:r>
            <a:rPr lang="ru-RU" sz="1200" dirty="0"/>
            <a:t>Президент</a:t>
          </a:r>
        </a:p>
        <a:p>
          <a:r>
            <a:rPr lang="ru-RU" sz="1200" dirty="0"/>
            <a:t> страны</a:t>
          </a:r>
          <a:endParaRPr lang="en-GB" sz="1200" dirty="0"/>
        </a:p>
      </dgm:t>
    </dgm:pt>
    <dgm:pt modelId="{2FA8943A-C181-4BB8-8739-EB26399FF101}" cxnId="{9692A22F-0BDE-4635-B7B5-806045C556BF}" type="parTrans">
      <dgm:prSet/>
      <dgm:spPr/>
      <dgm:t>
        <a:bodyPr/>
        <a:lstStyle/>
        <a:p>
          <a:endParaRPr lang="en-GB"/>
        </a:p>
      </dgm:t>
    </dgm:pt>
    <dgm:pt modelId="{1B857654-94D9-424C-AF2F-16DD81A41A5C}" cxnId="{9692A22F-0BDE-4635-B7B5-806045C556BF}" type="sibTrans">
      <dgm:prSet/>
      <dgm:spPr/>
      <dgm:t>
        <a:bodyPr/>
        <a:lstStyle/>
        <a:p>
          <a:endParaRPr lang="en-GB"/>
        </a:p>
      </dgm:t>
    </dgm:pt>
    <dgm:pt modelId="{A4E1AF4B-7521-4400-8C8E-F04A3BE392A6}" type="asst">
      <dgm:prSet phldrT="[Text]"/>
      <dgm:spPr/>
      <dgm:t>
        <a:bodyPr/>
        <a:lstStyle/>
        <a:p>
          <a:r>
            <a:rPr lang="ru-RU"/>
            <a:t>Секретариат</a:t>
          </a:r>
          <a:endParaRPr lang="en-GB"/>
        </a:p>
      </dgm:t>
    </dgm:pt>
    <dgm:pt modelId="{23F7E496-1888-422B-8FC0-B97C3586ABD1}" cxnId="{67265513-4181-4071-9D0E-E7C3EF859CE0}" type="parTrans">
      <dgm:prSet/>
      <dgm:spPr/>
      <dgm:t>
        <a:bodyPr/>
        <a:lstStyle/>
        <a:p>
          <a:endParaRPr lang="en-GB"/>
        </a:p>
      </dgm:t>
    </dgm:pt>
    <dgm:pt modelId="{86AD929A-0780-4B23-A402-FD7B63896E54}" cxnId="{67265513-4181-4071-9D0E-E7C3EF859CE0}" type="sibTrans">
      <dgm:prSet/>
      <dgm:spPr/>
      <dgm:t>
        <a:bodyPr/>
        <a:lstStyle/>
        <a:p>
          <a:endParaRPr lang="en-GB"/>
        </a:p>
      </dgm:t>
    </dgm:pt>
    <dgm:pt modelId="{3F431C0C-917D-49C2-A87D-112741D41171}">
      <dgm:prSet phldrT="[Text]"/>
      <dgm:spPr/>
      <dgm:t>
        <a:bodyPr/>
        <a:lstStyle/>
        <a:p>
          <a:r>
            <a:rPr lang="ru-RU"/>
            <a:t>Министерство 1</a:t>
          </a:r>
          <a:endParaRPr lang="en-GB"/>
        </a:p>
      </dgm:t>
    </dgm:pt>
    <dgm:pt modelId="{8125C87E-4E6A-4F43-8890-83F1DE97449F}" cxnId="{B95AE1EE-399F-41BB-8D1A-DB786C265B92}" type="parTrans">
      <dgm:prSet/>
      <dgm:spPr/>
      <dgm:t>
        <a:bodyPr/>
        <a:lstStyle/>
        <a:p>
          <a:endParaRPr lang="en-GB"/>
        </a:p>
      </dgm:t>
    </dgm:pt>
    <dgm:pt modelId="{3490F234-464D-4DD9-ADD9-B096EEEA1AE5}" cxnId="{B95AE1EE-399F-41BB-8D1A-DB786C265B92}" type="sibTrans">
      <dgm:prSet/>
      <dgm:spPr/>
      <dgm:t>
        <a:bodyPr/>
        <a:lstStyle/>
        <a:p>
          <a:endParaRPr lang="en-GB"/>
        </a:p>
      </dgm:t>
    </dgm:pt>
    <dgm:pt modelId="{F58EB8E2-8999-42FC-9848-50388DC2CB5B}">
      <dgm:prSet phldrT="[Text]"/>
      <dgm:spPr/>
      <dgm:t>
        <a:bodyPr/>
        <a:lstStyle/>
        <a:p>
          <a:r>
            <a:rPr lang="ru-RU"/>
            <a:t>Технические партенры и доноры</a:t>
          </a:r>
          <a:endParaRPr lang="en-GB"/>
        </a:p>
      </dgm:t>
    </dgm:pt>
    <dgm:pt modelId="{DE264F09-3C12-423A-8CEF-9D8E51F2A5AA}" cxnId="{D6858FD3-95B5-4B4E-A20E-3CE20F88C815}" type="parTrans">
      <dgm:prSet/>
      <dgm:spPr/>
      <dgm:t>
        <a:bodyPr/>
        <a:lstStyle/>
        <a:p>
          <a:endParaRPr lang="en-GB"/>
        </a:p>
      </dgm:t>
    </dgm:pt>
    <dgm:pt modelId="{CB0E61E8-35CD-4093-864A-1BA7C8E12E69}" cxnId="{D6858FD3-95B5-4B4E-A20E-3CE20F88C815}" type="sibTrans">
      <dgm:prSet/>
      <dgm:spPr/>
      <dgm:t>
        <a:bodyPr/>
        <a:lstStyle/>
        <a:p>
          <a:endParaRPr lang="en-GB"/>
        </a:p>
      </dgm:t>
    </dgm:pt>
    <dgm:pt modelId="{75566A0D-3837-4E7A-A2F8-A97DA33FC093}">
      <dgm:prSet phldrT="[Text]"/>
      <dgm:spPr/>
      <dgm:t>
        <a:bodyPr/>
        <a:lstStyle/>
        <a:p>
          <a:r>
            <a:rPr lang="ru-RU"/>
            <a:t>НПО</a:t>
          </a:r>
          <a:endParaRPr lang="en-GB"/>
        </a:p>
      </dgm:t>
    </dgm:pt>
    <dgm:pt modelId="{24483CA6-A9F6-4F15-9B67-E67AAF83249A}" cxnId="{A8AF3827-71C1-4405-B093-A7A3AB62122D}" type="parTrans">
      <dgm:prSet/>
      <dgm:spPr/>
      <dgm:t>
        <a:bodyPr/>
        <a:lstStyle/>
        <a:p>
          <a:endParaRPr lang="en-GB"/>
        </a:p>
      </dgm:t>
    </dgm:pt>
    <dgm:pt modelId="{98E63437-7CA2-4CFA-9A31-EE76F929CB17}" cxnId="{A8AF3827-71C1-4405-B093-A7A3AB62122D}" type="sibTrans">
      <dgm:prSet/>
      <dgm:spPr/>
      <dgm:t>
        <a:bodyPr/>
        <a:lstStyle/>
        <a:p>
          <a:endParaRPr lang="en-GB"/>
        </a:p>
      </dgm:t>
    </dgm:pt>
    <dgm:pt modelId="{2045FCDB-3596-49FE-AA07-E96641586FDF}">
      <dgm:prSet/>
      <dgm:spPr/>
      <dgm:t>
        <a:bodyPr/>
        <a:lstStyle/>
        <a:p>
          <a:r>
            <a:rPr lang="ru-RU"/>
            <a:t>Частный сектор </a:t>
          </a:r>
          <a:endParaRPr lang="en-GB"/>
        </a:p>
      </dgm:t>
    </dgm:pt>
    <dgm:pt modelId="{1A1F5C54-4496-41AC-A1D3-7B042218527E}" cxnId="{99F9A656-B206-4290-AFED-5E4786ACF594}" type="parTrans">
      <dgm:prSet/>
      <dgm:spPr/>
      <dgm:t>
        <a:bodyPr/>
        <a:lstStyle/>
        <a:p>
          <a:endParaRPr lang="en-GB"/>
        </a:p>
      </dgm:t>
    </dgm:pt>
    <dgm:pt modelId="{1D674B99-CED0-4035-8E2E-0398D8DDAA69}" cxnId="{99F9A656-B206-4290-AFED-5E4786ACF594}" type="sibTrans">
      <dgm:prSet/>
      <dgm:spPr/>
      <dgm:t>
        <a:bodyPr/>
        <a:lstStyle/>
        <a:p>
          <a:endParaRPr lang="en-GB"/>
        </a:p>
      </dgm:t>
    </dgm:pt>
    <dgm:pt modelId="{72CB7AE9-8378-49E7-A0BF-FAA481D16D07}">
      <dgm:prSet/>
      <dgm:spPr/>
      <dgm:t>
        <a:bodyPr/>
        <a:lstStyle/>
        <a:p>
          <a:r>
            <a:rPr lang="ru-RU"/>
            <a:t>Министерство 2</a:t>
          </a:r>
          <a:endParaRPr lang="en-GB"/>
        </a:p>
      </dgm:t>
    </dgm:pt>
    <dgm:pt modelId="{B366D586-C1A0-4871-A58D-AEA31F62F14C}" cxnId="{052BA167-D02E-4782-B4F2-82AE835E4F65}" type="parTrans">
      <dgm:prSet/>
      <dgm:spPr/>
      <dgm:t>
        <a:bodyPr/>
        <a:lstStyle/>
        <a:p>
          <a:endParaRPr lang="en-GB"/>
        </a:p>
      </dgm:t>
    </dgm:pt>
    <dgm:pt modelId="{6D1404E9-5DFB-481C-81CC-9A099F14043A}" cxnId="{052BA167-D02E-4782-B4F2-82AE835E4F65}" type="sibTrans">
      <dgm:prSet/>
      <dgm:spPr/>
      <dgm:t>
        <a:bodyPr/>
        <a:lstStyle/>
        <a:p>
          <a:endParaRPr lang="en-GB"/>
        </a:p>
      </dgm:t>
    </dgm:pt>
    <dgm:pt modelId="{950E5E91-90B0-4BE4-9C41-E6DC3EB16EEF}">
      <dgm:prSet/>
      <dgm:spPr/>
      <dgm:t>
        <a:bodyPr/>
        <a:lstStyle/>
        <a:p>
          <a:r>
            <a:rPr lang="ru-RU"/>
            <a:t>Совет религий </a:t>
          </a:r>
          <a:endParaRPr lang="en-GB"/>
        </a:p>
      </dgm:t>
    </dgm:pt>
    <dgm:pt modelId="{7B746601-07FC-4A45-B6B1-02968D2F7954}" cxnId="{EF72EA41-1D71-47EB-B03D-E8744FDDBDBC}" type="parTrans">
      <dgm:prSet/>
      <dgm:spPr/>
      <dgm:t>
        <a:bodyPr/>
        <a:lstStyle/>
        <a:p>
          <a:endParaRPr lang="en-GB"/>
        </a:p>
      </dgm:t>
    </dgm:pt>
    <dgm:pt modelId="{C98F52D7-1D22-4D9A-A21E-8CDF37B63243}" cxnId="{EF72EA41-1D71-47EB-B03D-E8744FDDBDBC}" type="sibTrans">
      <dgm:prSet/>
      <dgm:spPr/>
      <dgm:t>
        <a:bodyPr/>
        <a:lstStyle/>
        <a:p>
          <a:endParaRPr lang="en-GB"/>
        </a:p>
      </dgm:t>
    </dgm:pt>
    <dgm:pt modelId="{8B431471-6CA1-492C-8AC7-5E98A56E511E}">
      <dgm:prSet/>
      <dgm:spPr/>
      <dgm:t>
        <a:bodyPr/>
        <a:lstStyle/>
        <a:p>
          <a:r>
            <a:rPr lang="ru-RU"/>
            <a:t>Исследовательские институты и академия</a:t>
          </a:r>
          <a:endParaRPr lang="en-GB"/>
        </a:p>
      </dgm:t>
    </dgm:pt>
    <dgm:pt modelId="{8221CA04-5F4F-4EA6-95C6-39D377C03C15}" cxnId="{47306F78-C276-4C18-956E-27332402425A}" type="parTrans">
      <dgm:prSet/>
      <dgm:spPr/>
      <dgm:t>
        <a:bodyPr/>
        <a:lstStyle/>
        <a:p>
          <a:endParaRPr lang="en-GB"/>
        </a:p>
      </dgm:t>
    </dgm:pt>
    <dgm:pt modelId="{9F38B3E9-8005-4636-BB20-98457E0D1D3B}" cxnId="{47306F78-C276-4C18-956E-27332402425A}" type="sibTrans">
      <dgm:prSet/>
      <dgm:spPr/>
      <dgm:t>
        <a:bodyPr/>
        <a:lstStyle/>
        <a:p>
          <a:endParaRPr lang="en-GB"/>
        </a:p>
      </dgm:t>
    </dgm:pt>
    <dgm:pt modelId="{4C2B9208-C2B6-4E7F-907F-31128D64224C}" type="pres">
      <dgm:prSet presAssocID="{832733F5-9813-4896-BEAD-7808E829E87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F2FFD72-14ED-48A6-8C3D-C58F157B3F46}" type="pres">
      <dgm:prSet presAssocID="{DCC87FA1-50B3-45EA-8600-EA3A35DAD382}" presName="hierRoot1" presStyleCnt="0">
        <dgm:presLayoutVars>
          <dgm:hierBranch val="init"/>
        </dgm:presLayoutVars>
      </dgm:prSet>
      <dgm:spPr/>
    </dgm:pt>
    <dgm:pt modelId="{E3BE89A6-0E8A-4829-A130-31317C26854E}" type="pres">
      <dgm:prSet presAssocID="{DCC87FA1-50B3-45EA-8600-EA3A35DAD382}" presName="rootComposite1" presStyleCnt="0"/>
      <dgm:spPr/>
    </dgm:pt>
    <dgm:pt modelId="{E4E5FD76-25BA-4215-89B7-4C64184D6182}" type="pres">
      <dgm:prSet presAssocID="{DCC87FA1-50B3-45EA-8600-EA3A35DAD382}" presName="rootText1" presStyleLbl="node0" presStyleIdx="0" presStyleCnt="1" custScaleX="119523" custScaleY="202234">
        <dgm:presLayoutVars>
          <dgm:chPref val="3"/>
        </dgm:presLayoutVars>
      </dgm:prSet>
      <dgm:spPr/>
    </dgm:pt>
    <dgm:pt modelId="{3C404E63-11D9-4391-B530-767DE04C12E8}" type="pres">
      <dgm:prSet presAssocID="{DCC87FA1-50B3-45EA-8600-EA3A35DAD382}" presName="rootConnector1" presStyleLbl="node1" presStyleIdx="0" presStyleCnt="0"/>
      <dgm:spPr/>
    </dgm:pt>
    <dgm:pt modelId="{C3C5266B-B3FF-4482-81B7-BF7B7C3FAFB1}" type="pres">
      <dgm:prSet presAssocID="{DCC87FA1-50B3-45EA-8600-EA3A35DAD382}" presName="hierChild2" presStyleCnt="0"/>
      <dgm:spPr/>
    </dgm:pt>
    <dgm:pt modelId="{ADF2B9D2-73AF-4156-9267-6B572BF7AA6C}" type="pres">
      <dgm:prSet presAssocID="{8125C87E-4E6A-4F43-8890-83F1DE97449F}" presName="Name37" presStyleLbl="parChTrans1D2" presStyleIdx="0" presStyleCnt="8"/>
      <dgm:spPr/>
    </dgm:pt>
    <dgm:pt modelId="{E49507D6-BE38-4528-8526-44D396AB1707}" type="pres">
      <dgm:prSet presAssocID="{3F431C0C-917D-49C2-A87D-112741D41171}" presName="hierRoot2" presStyleCnt="0">
        <dgm:presLayoutVars>
          <dgm:hierBranch val="init"/>
        </dgm:presLayoutVars>
      </dgm:prSet>
      <dgm:spPr/>
    </dgm:pt>
    <dgm:pt modelId="{46A559CF-C53B-4EC1-BC7E-CB6F5391EA70}" type="pres">
      <dgm:prSet presAssocID="{3F431C0C-917D-49C2-A87D-112741D41171}" presName="rootComposite" presStyleCnt="0"/>
      <dgm:spPr/>
    </dgm:pt>
    <dgm:pt modelId="{86CD95A9-8E46-487F-8932-4416E93330DE}" type="pres">
      <dgm:prSet presAssocID="{3F431C0C-917D-49C2-A87D-112741D41171}" presName="rootText" presStyleLbl="node2" presStyleIdx="0" presStyleCnt="7">
        <dgm:presLayoutVars>
          <dgm:chPref val="3"/>
        </dgm:presLayoutVars>
      </dgm:prSet>
      <dgm:spPr/>
    </dgm:pt>
    <dgm:pt modelId="{64887183-1EEE-4A18-88C9-19E7302E65FF}" type="pres">
      <dgm:prSet presAssocID="{3F431C0C-917D-49C2-A87D-112741D41171}" presName="rootConnector" presStyleLbl="node2" presStyleIdx="0" presStyleCnt="7"/>
      <dgm:spPr/>
    </dgm:pt>
    <dgm:pt modelId="{00E5B69C-C719-4E62-B327-376A090F6306}" type="pres">
      <dgm:prSet presAssocID="{3F431C0C-917D-49C2-A87D-112741D41171}" presName="hierChild4" presStyleCnt="0"/>
      <dgm:spPr/>
    </dgm:pt>
    <dgm:pt modelId="{BB6B4D8F-5B02-463D-BC46-4994A969C8BC}" type="pres">
      <dgm:prSet presAssocID="{3F431C0C-917D-49C2-A87D-112741D41171}" presName="hierChild5" presStyleCnt="0"/>
      <dgm:spPr/>
    </dgm:pt>
    <dgm:pt modelId="{D7E2089D-092C-428A-9753-35494B80C325}" type="pres">
      <dgm:prSet presAssocID="{DE264F09-3C12-423A-8CEF-9D8E51F2A5AA}" presName="Name37" presStyleLbl="parChTrans1D2" presStyleIdx="1" presStyleCnt="8"/>
      <dgm:spPr/>
    </dgm:pt>
    <dgm:pt modelId="{25229DFD-F062-4180-83F9-FC46F0992DDF}" type="pres">
      <dgm:prSet presAssocID="{F58EB8E2-8999-42FC-9848-50388DC2CB5B}" presName="hierRoot2" presStyleCnt="0">
        <dgm:presLayoutVars>
          <dgm:hierBranch val="init"/>
        </dgm:presLayoutVars>
      </dgm:prSet>
      <dgm:spPr/>
    </dgm:pt>
    <dgm:pt modelId="{9C3C046D-98EA-4066-8CB5-4D98225762B3}" type="pres">
      <dgm:prSet presAssocID="{F58EB8E2-8999-42FC-9848-50388DC2CB5B}" presName="rootComposite" presStyleCnt="0"/>
      <dgm:spPr/>
    </dgm:pt>
    <dgm:pt modelId="{E0D23275-79D3-49F2-AEEB-94C710A49BDC}" type="pres">
      <dgm:prSet presAssocID="{F58EB8E2-8999-42FC-9848-50388DC2CB5B}" presName="rootText" presStyleLbl="node2" presStyleIdx="1" presStyleCnt="7">
        <dgm:presLayoutVars>
          <dgm:chPref val="3"/>
        </dgm:presLayoutVars>
      </dgm:prSet>
      <dgm:spPr/>
    </dgm:pt>
    <dgm:pt modelId="{E5B0DDE3-0F1A-4BF1-ABB3-51387C706917}" type="pres">
      <dgm:prSet presAssocID="{F58EB8E2-8999-42FC-9848-50388DC2CB5B}" presName="rootConnector" presStyleLbl="node2" presStyleIdx="1" presStyleCnt="7"/>
      <dgm:spPr/>
    </dgm:pt>
    <dgm:pt modelId="{13C825AC-71A9-4397-9FA8-0CED519E01F6}" type="pres">
      <dgm:prSet presAssocID="{F58EB8E2-8999-42FC-9848-50388DC2CB5B}" presName="hierChild4" presStyleCnt="0"/>
      <dgm:spPr/>
    </dgm:pt>
    <dgm:pt modelId="{7AF7FBFD-61C5-4E82-94F6-228B6F815F7C}" type="pres">
      <dgm:prSet presAssocID="{F58EB8E2-8999-42FC-9848-50388DC2CB5B}" presName="hierChild5" presStyleCnt="0"/>
      <dgm:spPr/>
    </dgm:pt>
    <dgm:pt modelId="{04FFD92B-5C3D-406A-8E08-4C7B1B5EAFD3}" type="pres">
      <dgm:prSet presAssocID="{24483CA6-A9F6-4F15-9B67-E67AAF83249A}" presName="Name37" presStyleLbl="parChTrans1D2" presStyleIdx="2" presStyleCnt="8"/>
      <dgm:spPr/>
    </dgm:pt>
    <dgm:pt modelId="{EB514BB7-1D7C-4E78-B056-511C6673FB1D}" type="pres">
      <dgm:prSet presAssocID="{75566A0D-3837-4E7A-A2F8-A97DA33FC093}" presName="hierRoot2" presStyleCnt="0">
        <dgm:presLayoutVars>
          <dgm:hierBranch val="init"/>
        </dgm:presLayoutVars>
      </dgm:prSet>
      <dgm:spPr/>
    </dgm:pt>
    <dgm:pt modelId="{21578677-A1DF-47BC-814D-E60C0F4E2BDC}" type="pres">
      <dgm:prSet presAssocID="{75566A0D-3837-4E7A-A2F8-A97DA33FC093}" presName="rootComposite" presStyleCnt="0"/>
      <dgm:spPr/>
    </dgm:pt>
    <dgm:pt modelId="{DFE0CBF1-A30B-46D9-881C-725FCBA83CBF}" type="pres">
      <dgm:prSet presAssocID="{75566A0D-3837-4E7A-A2F8-A97DA33FC093}" presName="rootText" presStyleLbl="node2" presStyleIdx="2" presStyleCnt="7">
        <dgm:presLayoutVars>
          <dgm:chPref val="3"/>
        </dgm:presLayoutVars>
      </dgm:prSet>
      <dgm:spPr/>
    </dgm:pt>
    <dgm:pt modelId="{3842AED7-2BCE-4BC9-BD11-F6817103D767}" type="pres">
      <dgm:prSet presAssocID="{75566A0D-3837-4E7A-A2F8-A97DA33FC093}" presName="rootConnector" presStyleLbl="node2" presStyleIdx="2" presStyleCnt="7"/>
      <dgm:spPr/>
    </dgm:pt>
    <dgm:pt modelId="{2E1448F1-7F97-426D-8C69-D6E24E45ADEB}" type="pres">
      <dgm:prSet presAssocID="{75566A0D-3837-4E7A-A2F8-A97DA33FC093}" presName="hierChild4" presStyleCnt="0"/>
      <dgm:spPr/>
    </dgm:pt>
    <dgm:pt modelId="{58364F79-97E5-4008-ACFA-B8BAD81CA3A0}" type="pres">
      <dgm:prSet presAssocID="{75566A0D-3837-4E7A-A2F8-A97DA33FC093}" presName="hierChild5" presStyleCnt="0"/>
      <dgm:spPr/>
    </dgm:pt>
    <dgm:pt modelId="{58F43CE3-1058-4C79-BA8E-F4238F60F92E}" type="pres">
      <dgm:prSet presAssocID="{1A1F5C54-4496-41AC-A1D3-7B042218527E}" presName="Name37" presStyleLbl="parChTrans1D2" presStyleIdx="3" presStyleCnt="8"/>
      <dgm:spPr/>
    </dgm:pt>
    <dgm:pt modelId="{F085E63D-5498-437C-A94A-61712752775C}" type="pres">
      <dgm:prSet presAssocID="{2045FCDB-3596-49FE-AA07-E96641586FDF}" presName="hierRoot2" presStyleCnt="0">
        <dgm:presLayoutVars>
          <dgm:hierBranch val="init"/>
        </dgm:presLayoutVars>
      </dgm:prSet>
      <dgm:spPr/>
    </dgm:pt>
    <dgm:pt modelId="{B0807B05-CFBA-445F-AFF2-43B37976B4EA}" type="pres">
      <dgm:prSet presAssocID="{2045FCDB-3596-49FE-AA07-E96641586FDF}" presName="rootComposite" presStyleCnt="0"/>
      <dgm:spPr/>
    </dgm:pt>
    <dgm:pt modelId="{529D7028-F528-4978-B850-1382BA419070}" type="pres">
      <dgm:prSet presAssocID="{2045FCDB-3596-49FE-AA07-E96641586FDF}" presName="rootText" presStyleLbl="node2" presStyleIdx="3" presStyleCnt="7">
        <dgm:presLayoutVars>
          <dgm:chPref val="3"/>
        </dgm:presLayoutVars>
      </dgm:prSet>
      <dgm:spPr/>
    </dgm:pt>
    <dgm:pt modelId="{05588ECA-9AA4-4EEA-A52A-E863C3AC1267}" type="pres">
      <dgm:prSet presAssocID="{2045FCDB-3596-49FE-AA07-E96641586FDF}" presName="rootConnector" presStyleLbl="node2" presStyleIdx="3" presStyleCnt="7"/>
      <dgm:spPr/>
    </dgm:pt>
    <dgm:pt modelId="{2838BD64-D289-4F5E-A945-7B45F80FF718}" type="pres">
      <dgm:prSet presAssocID="{2045FCDB-3596-49FE-AA07-E96641586FDF}" presName="hierChild4" presStyleCnt="0"/>
      <dgm:spPr/>
    </dgm:pt>
    <dgm:pt modelId="{55B4F2BB-1E15-47C9-A319-4EDA05D986A1}" type="pres">
      <dgm:prSet presAssocID="{2045FCDB-3596-49FE-AA07-E96641586FDF}" presName="hierChild5" presStyleCnt="0"/>
      <dgm:spPr/>
    </dgm:pt>
    <dgm:pt modelId="{B224116E-BFE8-487F-8652-8FD91A291FD1}" type="pres">
      <dgm:prSet presAssocID="{B366D586-C1A0-4871-A58D-AEA31F62F14C}" presName="Name37" presStyleLbl="parChTrans1D2" presStyleIdx="4" presStyleCnt="8"/>
      <dgm:spPr/>
    </dgm:pt>
    <dgm:pt modelId="{968E41D3-4C34-4C60-85DA-03E816020AC5}" type="pres">
      <dgm:prSet presAssocID="{72CB7AE9-8378-49E7-A0BF-FAA481D16D07}" presName="hierRoot2" presStyleCnt="0">
        <dgm:presLayoutVars>
          <dgm:hierBranch val="init"/>
        </dgm:presLayoutVars>
      </dgm:prSet>
      <dgm:spPr/>
    </dgm:pt>
    <dgm:pt modelId="{461A8A59-C7AD-4569-9A2F-042F947AA8F1}" type="pres">
      <dgm:prSet presAssocID="{72CB7AE9-8378-49E7-A0BF-FAA481D16D07}" presName="rootComposite" presStyleCnt="0"/>
      <dgm:spPr/>
    </dgm:pt>
    <dgm:pt modelId="{0DA26533-3131-4757-B938-A345706ACD98}" type="pres">
      <dgm:prSet presAssocID="{72CB7AE9-8378-49E7-A0BF-FAA481D16D07}" presName="rootText" presStyleLbl="node2" presStyleIdx="4" presStyleCnt="7">
        <dgm:presLayoutVars>
          <dgm:chPref val="3"/>
        </dgm:presLayoutVars>
      </dgm:prSet>
      <dgm:spPr/>
    </dgm:pt>
    <dgm:pt modelId="{BC1DDCA5-2AD4-4622-A80E-E461D72EA548}" type="pres">
      <dgm:prSet presAssocID="{72CB7AE9-8378-49E7-A0BF-FAA481D16D07}" presName="rootConnector" presStyleLbl="node2" presStyleIdx="4" presStyleCnt="7"/>
      <dgm:spPr/>
    </dgm:pt>
    <dgm:pt modelId="{1F0C8DAC-57FB-4220-AE87-3374236E0A19}" type="pres">
      <dgm:prSet presAssocID="{72CB7AE9-8378-49E7-A0BF-FAA481D16D07}" presName="hierChild4" presStyleCnt="0"/>
      <dgm:spPr/>
    </dgm:pt>
    <dgm:pt modelId="{B3B8CC2E-33C5-4A7A-A73D-80A0C002687F}" type="pres">
      <dgm:prSet presAssocID="{72CB7AE9-8378-49E7-A0BF-FAA481D16D07}" presName="hierChild5" presStyleCnt="0"/>
      <dgm:spPr/>
    </dgm:pt>
    <dgm:pt modelId="{AD43B00D-6513-463E-94C6-EFDD8BA932BD}" type="pres">
      <dgm:prSet presAssocID="{7B746601-07FC-4A45-B6B1-02968D2F7954}" presName="Name37" presStyleLbl="parChTrans1D2" presStyleIdx="5" presStyleCnt="8"/>
      <dgm:spPr/>
    </dgm:pt>
    <dgm:pt modelId="{9A580DFA-5712-47D8-AE5C-4FFB1899ED36}" type="pres">
      <dgm:prSet presAssocID="{950E5E91-90B0-4BE4-9C41-E6DC3EB16EEF}" presName="hierRoot2" presStyleCnt="0">
        <dgm:presLayoutVars>
          <dgm:hierBranch val="init"/>
        </dgm:presLayoutVars>
      </dgm:prSet>
      <dgm:spPr/>
    </dgm:pt>
    <dgm:pt modelId="{8D5DDF37-022D-45AA-9AF9-D853226D941A}" type="pres">
      <dgm:prSet presAssocID="{950E5E91-90B0-4BE4-9C41-E6DC3EB16EEF}" presName="rootComposite" presStyleCnt="0"/>
      <dgm:spPr/>
    </dgm:pt>
    <dgm:pt modelId="{35060C82-8D04-4A9C-BB31-9948B0299452}" type="pres">
      <dgm:prSet presAssocID="{950E5E91-90B0-4BE4-9C41-E6DC3EB16EEF}" presName="rootText" presStyleLbl="node2" presStyleIdx="5" presStyleCnt="7">
        <dgm:presLayoutVars>
          <dgm:chPref val="3"/>
        </dgm:presLayoutVars>
      </dgm:prSet>
      <dgm:spPr/>
    </dgm:pt>
    <dgm:pt modelId="{F5DAD73B-F3BB-4A94-BF93-56150EA5AEC0}" type="pres">
      <dgm:prSet presAssocID="{950E5E91-90B0-4BE4-9C41-E6DC3EB16EEF}" presName="rootConnector" presStyleLbl="node2" presStyleIdx="5" presStyleCnt="7"/>
      <dgm:spPr/>
    </dgm:pt>
    <dgm:pt modelId="{E54076F7-9518-4577-AADC-FCDA258DC874}" type="pres">
      <dgm:prSet presAssocID="{950E5E91-90B0-4BE4-9C41-E6DC3EB16EEF}" presName="hierChild4" presStyleCnt="0"/>
      <dgm:spPr/>
    </dgm:pt>
    <dgm:pt modelId="{530C67F1-983E-433B-88EA-894B8A8CA759}" type="pres">
      <dgm:prSet presAssocID="{950E5E91-90B0-4BE4-9C41-E6DC3EB16EEF}" presName="hierChild5" presStyleCnt="0"/>
      <dgm:spPr/>
    </dgm:pt>
    <dgm:pt modelId="{C66C1A66-3A3B-47A7-A57C-CAD15677A558}" type="pres">
      <dgm:prSet presAssocID="{8221CA04-5F4F-4EA6-95C6-39D377C03C15}" presName="Name37" presStyleLbl="parChTrans1D2" presStyleIdx="6" presStyleCnt="8"/>
      <dgm:spPr/>
    </dgm:pt>
    <dgm:pt modelId="{DAD3273D-0D19-498A-A8BA-69E037B90BF9}" type="pres">
      <dgm:prSet presAssocID="{8B431471-6CA1-492C-8AC7-5E98A56E511E}" presName="hierRoot2" presStyleCnt="0">
        <dgm:presLayoutVars>
          <dgm:hierBranch val="init"/>
        </dgm:presLayoutVars>
      </dgm:prSet>
      <dgm:spPr/>
    </dgm:pt>
    <dgm:pt modelId="{2D45B3CC-DF74-40C5-8470-3397B0FFBB02}" type="pres">
      <dgm:prSet presAssocID="{8B431471-6CA1-492C-8AC7-5E98A56E511E}" presName="rootComposite" presStyleCnt="0"/>
      <dgm:spPr/>
    </dgm:pt>
    <dgm:pt modelId="{FA76B59C-D655-4FFE-B6CA-E6F84FC9ED07}" type="pres">
      <dgm:prSet presAssocID="{8B431471-6CA1-492C-8AC7-5E98A56E511E}" presName="rootText" presStyleLbl="node2" presStyleIdx="6" presStyleCnt="7">
        <dgm:presLayoutVars>
          <dgm:chPref val="3"/>
        </dgm:presLayoutVars>
      </dgm:prSet>
      <dgm:spPr/>
    </dgm:pt>
    <dgm:pt modelId="{02F2FAD9-8C68-4B87-99CF-50867209A9E6}" type="pres">
      <dgm:prSet presAssocID="{8B431471-6CA1-492C-8AC7-5E98A56E511E}" presName="rootConnector" presStyleLbl="node2" presStyleIdx="6" presStyleCnt="7"/>
      <dgm:spPr/>
    </dgm:pt>
    <dgm:pt modelId="{223F4CDF-202B-4FE2-A3C6-F77B7BCBA995}" type="pres">
      <dgm:prSet presAssocID="{8B431471-6CA1-492C-8AC7-5E98A56E511E}" presName="hierChild4" presStyleCnt="0"/>
      <dgm:spPr/>
    </dgm:pt>
    <dgm:pt modelId="{A045081E-DED0-4E04-A722-3DE182224CB5}" type="pres">
      <dgm:prSet presAssocID="{8B431471-6CA1-492C-8AC7-5E98A56E511E}" presName="hierChild5" presStyleCnt="0"/>
      <dgm:spPr/>
    </dgm:pt>
    <dgm:pt modelId="{27E05656-85FB-464D-8066-73AD7866C0AB}" type="pres">
      <dgm:prSet presAssocID="{DCC87FA1-50B3-45EA-8600-EA3A35DAD382}" presName="hierChild3" presStyleCnt="0"/>
      <dgm:spPr/>
    </dgm:pt>
    <dgm:pt modelId="{12E76BD1-E413-451F-AB76-9A55BD4579CA}" type="pres">
      <dgm:prSet presAssocID="{23F7E496-1888-422B-8FC0-B97C3586ABD1}" presName="Name111" presStyleLbl="parChTrans1D2" presStyleIdx="7" presStyleCnt="8"/>
      <dgm:spPr/>
    </dgm:pt>
    <dgm:pt modelId="{CFF5027E-9270-4B25-89D1-0076AFC2D53C}" type="pres">
      <dgm:prSet presAssocID="{A4E1AF4B-7521-4400-8C8E-F04A3BE392A6}" presName="hierRoot3" presStyleCnt="0">
        <dgm:presLayoutVars>
          <dgm:hierBranch val="init"/>
        </dgm:presLayoutVars>
      </dgm:prSet>
      <dgm:spPr/>
    </dgm:pt>
    <dgm:pt modelId="{04C8DE55-8D84-49AA-9691-9D5414EFD75E}" type="pres">
      <dgm:prSet presAssocID="{A4E1AF4B-7521-4400-8C8E-F04A3BE392A6}" presName="rootComposite3" presStyleCnt="0"/>
      <dgm:spPr/>
    </dgm:pt>
    <dgm:pt modelId="{46094E9A-E55F-47FC-A870-250E7A9AC1F0}" type="pres">
      <dgm:prSet presAssocID="{A4E1AF4B-7521-4400-8C8E-F04A3BE392A6}" presName="rootText3" presStyleLbl="asst1" presStyleIdx="0" presStyleCnt="1">
        <dgm:presLayoutVars>
          <dgm:chPref val="3"/>
        </dgm:presLayoutVars>
      </dgm:prSet>
      <dgm:spPr/>
    </dgm:pt>
    <dgm:pt modelId="{E5912A9F-C8B6-456E-A47E-13D8A9D02BDA}" type="pres">
      <dgm:prSet presAssocID="{A4E1AF4B-7521-4400-8C8E-F04A3BE392A6}" presName="rootConnector3" presStyleLbl="asst1" presStyleIdx="0" presStyleCnt="1"/>
      <dgm:spPr/>
    </dgm:pt>
    <dgm:pt modelId="{3F38252F-E5E6-4856-BDC0-7E6988773E0C}" type="pres">
      <dgm:prSet presAssocID="{A4E1AF4B-7521-4400-8C8E-F04A3BE392A6}" presName="hierChild6" presStyleCnt="0"/>
      <dgm:spPr/>
    </dgm:pt>
    <dgm:pt modelId="{06F31250-6453-4F93-97BA-D1AF985DE42E}" type="pres">
      <dgm:prSet presAssocID="{A4E1AF4B-7521-4400-8C8E-F04A3BE392A6}" presName="hierChild7" presStyleCnt="0"/>
      <dgm:spPr/>
    </dgm:pt>
  </dgm:ptLst>
  <dgm:cxnLst>
    <dgm:cxn modelId="{59EEB206-A188-41DD-88F4-899085711864}" type="presOf" srcId="{950E5E91-90B0-4BE4-9C41-E6DC3EB16EEF}" destId="{35060C82-8D04-4A9C-BB31-9948B0299452}" srcOrd="0" destOrd="0" presId="urn:microsoft.com/office/officeart/2005/8/layout/orgChart1"/>
    <dgm:cxn modelId="{67265513-4181-4071-9D0E-E7C3EF859CE0}" srcId="{DCC87FA1-50B3-45EA-8600-EA3A35DAD382}" destId="{A4E1AF4B-7521-4400-8C8E-F04A3BE392A6}" srcOrd="0" destOrd="0" parTransId="{23F7E496-1888-422B-8FC0-B97C3586ABD1}" sibTransId="{86AD929A-0780-4B23-A402-FD7B63896E54}"/>
    <dgm:cxn modelId="{C683BE19-73D5-43C2-AF91-0981D9264713}" type="presOf" srcId="{950E5E91-90B0-4BE4-9C41-E6DC3EB16EEF}" destId="{F5DAD73B-F3BB-4A94-BF93-56150EA5AEC0}" srcOrd="1" destOrd="0" presId="urn:microsoft.com/office/officeart/2005/8/layout/orgChart1"/>
    <dgm:cxn modelId="{6A605B1D-5E5A-4EC8-B91B-98042E096FC7}" type="presOf" srcId="{75566A0D-3837-4E7A-A2F8-A97DA33FC093}" destId="{DFE0CBF1-A30B-46D9-881C-725FCBA83CBF}" srcOrd="0" destOrd="0" presId="urn:microsoft.com/office/officeart/2005/8/layout/orgChart1"/>
    <dgm:cxn modelId="{C807B226-866E-4F41-9FFC-C8A469A8FF69}" type="presOf" srcId="{7B746601-07FC-4A45-B6B1-02968D2F7954}" destId="{AD43B00D-6513-463E-94C6-EFDD8BA932BD}" srcOrd="0" destOrd="0" presId="urn:microsoft.com/office/officeart/2005/8/layout/orgChart1"/>
    <dgm:cxn modelId="{A8AF3827-71C1-4405-B093-A7A3AB62122D}" srcId="{DCC87FA1-50B3-45EA-8600-EA3A35DAD382}" destId="{75566A0D-3837-4E7A-A2F8-A97DA33FC093}" srcOrd="3" destOrd="0" parTransId="{24483CA6-A9F6-4F15-9B67-E67AAF83249A}" sibTransId="{98E63437-7CA2-4CFA-9A31-EE76F929CB17}"/>
    <dgm:cxn modelId="{733C0E2E-FA96-4BD8-8A4F-D94656E64DE9}" type="presOf" srcId="{24483CA6-A9F6-4F15-9B67-E67AAF83249A}" destId="{04FFD92B-5C3D-406A-8E08-4C7B1B5EAFD3}" srcOrd="0" destOrd="0" presId="urn:microsoft.com/office/officeart/2005/8/layout/orgChart1"/>
    <dgm:cxn modelId="{9692A22F-0BDE-4635-B7B5-806045C556BF}" srcId="{832733F5-9813-4896-BEAD-7808E829E87F}" destId="{DCC87FA1-50B3-45EA-8600-EA3A35DAD382}" srcOrd="0" destOrd="0" parTransId="{2FA8943A-C181-4BB8-8739-EB26399FF101}" sibTransId="{1B857654-94D9-424C-AF2F-16DD81A41A5C}"/>
    <dgm:cxn modelId="{E10DAB3B-989B-4033-9B3D-C4185C05FD20}" type="presOf" srcId="{A4E1AF4B-7521-4400-8C8E-F04A3BE392A6}" destId="{E5912A9F-C8B6-456E-A47E-13D8A9D02BDA}" srcOrd="1" destOrd="0" presId="urn:microsoft.com/office/officeart/2005/8/layout/orgChart1"/>
    <dgm:cxn modelId="{EF72EA41-1D71-47EB-B03D-E8744FDDBDBC}" srcId="{DCC87FA1-50B3-45EA-8600-EA3A35DAD382}" destId="{950E5E91-90B0-4BE4-9C41-E6DC3EB16EEF}" srcOrd="6" destOrd="0" parTransId="{7B746601-07FC-4A45-B6B1-02968D2F7954}" sibTransId="{C98F52D7-1D22-4D9A-A21E-8CDF37B63243}"/>
    <dgm:cxn modelId="{052BA167-D02E-4782-B4F2-82AE835E4F65}" srcId="{DCC87FA1-50B3-45EA-8600-EA3A35DAD382}" destId="{72CB7AE9-8378-49E7-A0BF-FAA481D16D07}" srcOrd="5" destOrd="0" parTransId="{B366D586-C1A0-4871-A58D-AEA31F62F14C}" sibTransId="{6D1404E9-5DFB-481C-81CC-9A099F14043A}"/>
    <dgm:cxn modelId="{F6A8EC69-9953-40B3-B5C9-B283AC938FBC}" type="presOf" srcId="{A4E1AF4B-7521-4400-8C8E-F04A3BE392A6}" destId="{46094E9A-E55F-47FC-A870-250E7A9AC1F0}" srcOrd="0" destOrd="0" presId="urn:microsoft.com/office/officeart/2005/8/layout/orgChart1"/>
    <dgm:cxn modelId="{05E7B06B-BE10-48D4-AAC6-72B9BD545CF0}" type="presOf" srcId="{2045FCDB-3596-49FE-AA07-E96641586FDF}" destId="{529D7028-F528-4978-B850-1382BA419070}" srcOrd="0" destOrd="0" presId="urn:microsoft.com/office/officeart/2005/8/layout/orgChart1"/>
    <dgm:cxn modelId="{1CAD246C-A3E9-48F3-8A45-4350C3484244}" type="presOf" srcId="{F58EB8E2-8999-42FC-9848-50388DC2CB5B}" destId="{E0D23275-79D3-49F2-AEEB-94C710A49BDC}" srcOrd="0" destOrd="0" presId="urn:microsoft.com/office/officeart/2005/8/layout/orgChart1"/>
    <dgm:cxn modelId="{C672E76E-9613-4A8B-95DC-83B9E8C4385E}" type="presOf" srcId="{1A1F5C54-4496-41AC-A1D3-7B042218527E}" destId="{58F43CE3-1058-4C79-BA8E-F4238F60F92E}" srcOrd="0" destOrd="0" presId="urn:microsoft.com/office/officeart/2005/8/layout/orgChart1"/>
    <dgm:cxn modelId="{18E6FB6E-552F-46DD-953E-C03289A01E4D}" type="presOf" srcId="{72CB7AE9-8378-49E7-A0BF-FAA481D16D07}" destId="{0DA26533-3131-4757-B938-A345706ACD98}" srcOrd="0" destOrd="0" presId="urn:microsoft.com/office/officeart/2005/8/layout/orgChart1"/>
    <dgm:cxn modelId="{A3FC324F-12F0-437F-B936-0863CC0A6516}" type="presOf" srcId="{8B431471-6CA1-492C-8AC7-5E98A56E511E}" destId="{FA76B59C-D655-4FFE-B6CA-E6F84FC9ED07}" srcOrd="0" destOrd="0" presId="urn:microsoft.com/office/officeart/2005/8/layout/orgChart1"/>
    <dgm:cxn modelId="{99F9A656-B206-4290-AFED-5E4786ACF594}" srcId="{DCC87FA1-50B3-45EA-8600-EA3A35DAD382}" destId="{2045FCDB-3596-49FE-AA07-E96641586FDF}" srcOrd="4" destOrd="0" parTransId="{1A1F5C54-4496-41AC-A1D3-7B042218527E}" sibTransId="{1D674B99-CED0-4035-8E2E-0398D8DDAA69}"/>
    <dgm:cxn modelId="{47306F78-C276-4C18-956E-27332402425A}" srcId="{DCC87FA1-50B3-45EA-8600-EA3A35DAD382}" destId="{8B431471-6CA1-492C-8AC7-5E98A56E511E}" srcOrd="7" destOrd="0" parTransId="{8221CA04-5F4F-4EA6-95C6-39D377C03C15}" sibTransId="{9F38B3E9-8005-4636-BB20-98457E0D1D3B}"/>
    <dgm:cxn modelId="{96360F86-9B20-4CF2-93FC-0F90E16974EB}" type="presOf" srcId="{3F431C0C-917D-49C2-A87D-112741D41171}" destId="{64887183-1EEE-4A18-88C9-19E7302E65FF}" srcOrd="1" destOrd="0" presId="urn:microsoft.com/office/officeart/2005/8/layout/orgChart1"/>
    <dgm:cxn modelId="{C1E7D68F-2D3F-4B90-B2C0-9045BF64344F}" type="presOf" srcId="{DCC87FA1-50B3-45EA-8600-EA3A35DAD382}" destId="{3C404E63-11D9-4391-B530-767DE04C12E8}" srcOrd="1" destOrd="0" presId="urn:microsoft.com/office/officeart/2005/8/layout/orgChart1"/>
    <dgm:cxn modelId="{B6F286A5-F3F1-4BB9-8C1F-6179F34460B4}" type="presOf" srcId="{72CB7AE9-8378-49E7-A0BF-FAA481D16D07}" destId="{BC1DDCA5-2AD4-4622-A80E-E461D72EA548}" srcOrd="1" destOrd="0" presId="urn:microsoft.com/office/officeart/2005/8/layout/orgChart1"/>
    <dgm:cxn modelId="{066575A9-6EEE-4A1E-969C-CEF1B3277D29}" type="presOf" srcId="{B366D586-C1A0-4871-A58D-AEA31F62F14C}" destId="{B224116E-BFE8-487F-8652-8FD91A291FD1}" srcOrd="0" destOrd="0" presId="urn:microsoft.com/office/officeart/2005/8/layout/orgChart1"/>
    <dgm:cxn modelId="{A3FEE7A9-BEE6-4F0A-BBAB-E24847733E25}" type="presOf" srcId="{DE264F09-3C12-423A-8CEF-9D8E51F2A5AA}" destId="{D7E2089D-092C-428A-9753-35494B80C325}" srcOrd="0" destOrd="0" presId="urn:microsoft.com/office/officeart/2005/8/layout/orgChart1"/>
    <dgm:cxn modelId="{222EDCAF-604D-4ED3-8C53-363B110A1175}" type="presOf" srcId="{832733F5-9813-4896-BEAD-7808E829E87F}" destId="{4C2B9208-C2B6-4E7F-907F-31128D64224C}" srcOrd="0" destOrd="0" presId="urn:microsoft.com/office/officeart/2005/8/layout/orgChart1"/>
    <dgm:cxn modelId="{2CAAB7B4-C4DE-4D0F-8B98-6C40A731534F}" type="presOf" srcId="{75566A0D-3837-4E7A-A2F8-A97DA33FC093}" destId="{3842AED7-2BCE-4BC9-BD11-F6817103D767}" srcOrd="1" destOrd="0" presId="urn:microsoft.com/office/officeart/2005/8/layout/orgChart1"/>
    <dgm:cxn modelId="{83B66FB7-A761-4F03-A3AB-C133250839B7}" type="presOf" srcId="{8221CA04-5F4F-4EA6-95C6-39D377C03C15}" destId="{C66C1A66-3A3B-47A7-A57C-CAD15677A558}" srcOrd="0" destOrd="0" presId="urn:microsoft.com/office/officeart/2005/8/layout/orgChart1"/>
    <dgm:cxn modelId="{51C717CD-86B7-41D0-BB88-C7C7F2B3ACD6}" type="presOf" srcId="{F58EB8E2-8999-42FC-9848-50388DC2CB5B}" destId="{E5B0DDE3-0F1A-4BF1-ABB3-51387C706917}" srcOrd="1" destOrd="0" presId="urn:microsoft.com/office/officeart/2005/8/layout/orgChart1"/>
    <dgm:cxn modelId="{052E30D3-A211-4B36-913C-651665C8DD31}" type="presOf" srcId="{3F431C0C-917D-49C2-A87D-112741D41171}" destId="{86CD95A9-8E46-487F-8932-4416E93330DE}" srcOrd="0" destOrd="0" presId="urn:microsoft.com/office/officeart/2005/8/layout/orgChart1"/>
    <dgm:cxn modelId="{D6858FD3-95B5-4B4E-A20E-3CE20F88C815}" srcId="{DCC87FA1-50B3-45EA-8600-EA3A35DAD382}" destId="{F58EB8E2-8999-42FC-9848-50388DC2CB5B}" srcOrd="2" destOrd="0" parTransId="{DE264F09-3C12-423A-8CEF-9D8E51F2A5AA}" sibTransId="{CB0E61E8-35CD-4093-864A-1BA7C8E12E69}"/>
    <dgm:cxn modelId="{6E8BDAD5-2508-4EA7-8337-67B364D2C32B}" type="presOf" srcId="{23F7E496-1888-422B-8FC0-B97C3586ABD1}" destId="{12E76BD1-E413-451F-AB76-9A55BD4579CA}" srcOrd="0" destOrd="0" presId="urn:microsoft.com/office/officeart/2005/8/layout/orgChart1"/>
    <dgm:cxn modelId="{301CDFD6-3239-4425-833C-61ADD464030D}" type="presOf" srcId="{2045FCDB-3596-49FE-AA07-E96641586FDF}" destId="{05588ECA-9AA4-4EEA-A52A-E863C3AC1267}" srcOrd="1" destOrd="0" presId="urn:microsoft.com/office/officeart/2005/8/layout/orgChart1"/>
    <dgm:cxn modelId="{05D33FE0-FD25-418C-BF78-87A1C6955402}" type="presOf" srcId="{8125C87E-4E6A-4F43-8890-83F1DE97449F}" destId="{ADF2B9D2-73AF-4156-9267-6B572BF7AA6C}" srcOrd="0" destOrd="0" presId="urn:microsoft.com/office/officeart/2005/8/layout/orgChart1"/>
    <dgm:cxn modelId="{6CA551E7-40DD-4CF5-9F02-FB59BE0C54EE}" type="presOf" srcId="{DCC87FA1-50B3-45EA-8600-EA3A35DAD382}" destId="{E4E5FD76-25BA-4215-89B7-4C64184D6182}" srcOrd="0" destOrd="0" presId="urn:microsoft.com/office/officeart/2005/8/layout/orgChart1"/>
    <dgm:cxn modelId="{B95AE1EE-399F-41BB-8D1A-DB786C265B92}" srcId="{DCC87FA1-50B3-45EA-8600-EA3A35DAD382}" destId="{3F431C0C-917D-49C2-A87D-112741D41171}" srcOrd="1" destOrd="0" parTransId="{8125C87E-4E6A-4F43-8890-83F1DE97449F}" sibTransId="{3490F234-464D-4DD9-ADD9-B096EEEA1AE5}"/>
    <dgm:cxn modelId="{BD4359F7-CEB0-47E0-ADED-26F88FF9FF1C}" type="presOf" srcId="{8B431471-6CA1-492C-8AC7-5E98A56E511E}" destId="{02F2FAD9-8C68-4B87-99CF-50867209A9E6}" srcOrd="1" destOrd="0" presId="urn:microsoft.com/office/officeart/2005/8/layout/orgChart1"/>
    <dgm:cxn modelId="{7DBE7423-F313-454C-A277-DA5369615A91}" type="presParOf" srcId="{4C2B9208-C2B6-4E7F-907F-31128D64224C}" destId="{6F2FFD72-14ED-48A6-8C3D-C58F157B3F46}" srcOrd="0" destOrd="0" presId="urn:microsoft.com/office/officeart/2005/8/layout/orgChart1"/>
    <dgm:cxn modelId="{90DE0342-127C-48DB-A2A0-B2C1EFC63E50}" type="presParOf" srcId="{6F2FFD72-14ED-48A6-8C3D-C58F157B3F46}" destId="{E3BE89A6-0E8A-4829-A130-31317C26854E}" srcOrd="0" destOrd="0" presId="urn:microsoft.com/office/officeart/2005/8/layout/orgChart1"/>
    <dgm:cxn modelId="{40B869E1-F958-48F4-96CF-86AF99E95E8D}" type="presParOf" srcId="{E3BE89A6-0E8A-4829-A130-31317C26854E}" destId="{E4E5FD76-25BA-4215-89B7-4C64184D6182}" srcOrd="0" destOrd="0" presId="urn:microsoft.com/office/officeart/2005/8/layout/orgChart1"/>
    <dgm:cxn modelId="{3BBF1B91-199E-4D36-86EE-0DD06A2106C0}" type="presParOf" srcId="{E3BE89A6-0E8A-4829-A130-31317C26854E}" destId="{3C404E63-11D9-4391-B530-767DE04C12E8}" srcOrd="1" destOrd="0" presId="urn:microsoft.com/office/officeart/2005/8/layout/orgChart1"/>
    <dgm:cxn modelId="{5AF4E47A-F5FF-4A21-82B8-EAFEB4FF9AB1}" type="presParOf" srcId="{6F2FFD72-14ED-48A6-8C3D-C58F157B3F46}" destId="{C3C5266B-B3FF-4482-81B7-BF7B7C3FAFB1}" srcOrd="1" destOrd="0" presId="urn:microsoft.com/office/officeart/2005/8/layout/orgChart1"/>
    <dgm:cxn modelId="{DC942BD4-2B6D-44F1-BAFA-2EF3212DCD72}" type="presParOf" srcId="{C3C5266B-B3FF-4482-81B7-BF7B7C3FAFB1}" destId="{ADF2B9D2-73AF-4156-9267-6B572BF7AA6C}" srcOrd="0" destOrd="0" presId="urn:microsoft.com/office/officeart/2005/8/layout/orgChart1"/>
    <dgm:cxn modelId="{D857160B-F454-488F-ADA2-B73D20E10B9F}" type="presParOf" srcId="{C3C5266B-B3FF-4482-81B7-BF7B7C3FAFB1}" destId="{E49507D6-BE38-4528-8526-44D396AB1707}" srcOrd="1" destOrd="0" presId="urn:microsoft.com/office/officeart/2005/8/layout/orgChart1"/>
    <dgm:cxn modelId="{0159F26A-EA6F-44F5-9487-077982A50C2F}" type="presParOf" srcId="{E49507D6-BE38-4528-8526-44D396AB1707}" destId="{46A559CF-C53B-4EC1-BC7E-CB6F5391EA70}" srcOrd="0" destOrd="0" presId="urn:microsoft.com/office/officeart/2005/8/layout/orgChart1"/>
    <dgm:cxn modelId="{27EE250E-0976-489D-9FBD-D90BFAC058B0}" type="presParOf" srcId="{46A559CF-C53B-4EC1-BC7E-CB6F5391EA70}" destId="{86CD95A9-8E46-487F-8932-4416E93330DE}" srcOrd="0" destOrd="0" presId="urn:microsoft.com/office/officeart/2005/8/layout/orgChart1"/>
    <dgm:cxn modelId="{39077C5D-0B01-42FE-8268-2993BDF6A546}" type="presParOf" srcId="{46A559CF-C53B-4EC1-BC7E-CB6F5391EA70}" destId="{64887183-1EEE-4A18-88C9-19E7302E65FF}" srcOrd="1" destOrd="0" presId="urn:microsoft.com/office/officeart/2005/8/layout/orgChart1"/>
    <dgm:cxn modelId="{0AE42402-2180-4B15-984A-40ACBCD26498}" type="presParOf" srcId="{E49507D6-BE38-4528-8526-44D396AB1707}" destId="{00E5B69C-C719-4E62-B327-376A090F6306}" srcOrd="1" destOrd="0" presId="urn:microsoft.com/office/officeart/2005/8/layout/orgChart1"/>
    <dgm:cxn modelId="{D5C562EE-4578-4D22-A9B3-C6DFBC113A64}" type="presParOf" srcId="{E49507D6-BE38-4528-8526-44D396AB1707}" destId="{BB6B4D8F-5B02-463D-BC46-4994A969C8BC}" srcOrd="2" destOrd="0" presId="urn:microsoft.com/office/officeart/2005/8/layout/orgChart1"/>
    <dgm:cxn modelId="{04ED583F-C67B-4873-9E5F-15E97972A145}" type="presParOf" srcId="{C3C5266B-B3FF-4482-81B7-BF7B7C3FAFB1}" destId="{D7E2089D-092C-428A-9753-35494B80C325}" srcOrd="2" destOrd="0" presId="urn:microsoft.com/office/officeart/2005/8/layout/orgChart1"/>
    <dgm:cxn modelId="{2F6A2A04-ED3B-49B5-9705-7B24145976FF}" type="presParOf" srcId="{C3C5266B-B3FF-4482-81B7-BF7B7C3FAFB1}" destId="{25229DFD-F062-4180-83F9-FC46F0992DDF}" srcOrd="3" destOrd="0" presId="urn:microsoft.com/office/officeart/2005/8/layout/orgChart1"/>
    <dgm:cxn modelId="{0CA54459-798C-449B-908A-B73F9F209A05}" type="presParOf" srcId="{25229DFD-F062-4180-83F9-FC46F0992DDF}" destId="{9C3C046D-98EA-4066-8CB5-4D98225762B3}" srcOrd="0" destOrd="0" presId="urn:microsoft.com/office/officeart/2005/8/layout/orgChart1"/>
    <dgm:cxn modelId="{FE4D74CD-F349-4072-A1DA-81B3D3A650FA}" type="presParOf" srcId="{9C3C046D-98EA-4066-8CB5-4D98225762B3}" destId="{E0D23275-79D3-49F2-AEEB-94C710A49BDC}" srcOrd="0" destOrd="0" presId="urn:microsoft.com/office/officeart/2005/8/layout/orgChart1"/>
    <dgm:cxn modelId="{23D0DDAE-7005-495A-84C2-B2AD00FF1A49}" type="presParOf" srcId="{9C3C046D-98EA-4066-8CB5-4D98225762B3}" destId="{E5B0DDE3-0F1A-4BF1-ABB3-51387C706917}" srcOrd="1" destOrd="0" presId="urn:microsoft.com/office/officeart/2005/8/layout/orgChart1"/>
    <dgm:cxn modelId="{A9716C3D-9961-4360-8608-04D0F1910ECD}" type="presParOf" srcId="{25229DFD-F062-4180-83F9-FC46F0992DDF}" destId="{13C825AC-71A9-4397-9FA8-0CED519E01F6}" srcOrd="1" destOrd="0" presId="urn:microsoft.com/office/officeart/2005/8/layout/orgChart1"/>
    <dgm:cxn modelId="{C1ACF4DE-083F-4CCF-A955-4A38B0EA6EB0}" type="presParOf" srcId="{25229DFD-F062-4180-83F9-FC46F0992DDF}" destId="{7AF7FBFD-61C5-4E82-94F6-228B6F815F7C}" srcOrd="2" destOrd="0" presId="urn:microsoft.com/office/officeart/2005/8/layout/orgChart1"/>
    <dgm:cxn modelId="{6242F29C-1009-4D17-ABA3-8D28F3B2AE8C}" type="presParOf" srcId="{C3C5266B-B3FF-4482-81B7-BF7B7C3FAFB1}" destId="{04FFD92B-5C3D-406A-8E08-4C7B1B5EAFD3}" srcOrd="4" destOrd="0" presId="urn:microsoft.com/office/officeart/2005/8/layout/orgChart1"/>
    <dgm:cxn modelId="{3087C759-ED06-4AAB-93C3-A248AE2C5F25}" type="presParOf" srcId="{C3C5266B-B3FF-4482-81B7-BF7B7C3FAFB1}" destId="{EB514BB7-1D7C-4E78-B056-511C6673FB1D}" srcOrd="5" destOrd="0" presId="urn:microsoft.com/office/officeart/2005/8/layout/orgChart1"/>
    <dgm:cxn modelId="{DA52BB47-7898-4B5D-A7D7-6B84C4C0342B}" type="presParOf" srcId="{EB514BB7-1D7C-4E78-B056-511C6673FB1D}" destId="{21578677-A1DF-47BC-814D-E60C0F4E2BDC}" srcOrd="0" destOrd="0" presId="urn:microsoft.com/office/officeart/2005/8/layout/orgChart1"/>
    <dgm:cxn modelId="{2E71904C-90EB-4EFF-89A7-97047038E194}" type="presParOf" srcId="{21578677-A1DF-47BC-814D-E60C0F4E2BDC}" destId="{DFE0CBF1-A30B-46D9-881C-725FCBA83CBF}" srcOrd="0" destOrd="0" presId="urn:microsoft.com/office/officeart/2005/8/layout/orgChart1"/>
    <dgm:cxn modelId="{D84693E7-E094-4FCA-83CA-C6FB9E7E67A5}" type="presParOf" srcId="{21578677-A1DF-47BC-814D-E60C0F4E2BDC}" destId="{3842AED7-2BCE-4BC9-BD11-F6817103D767}" srcOrd="1" destOrd="0" presId="urn:microsoft.com/office/officeart/2005/8/layout/orgChart1"/>
    <dgm:cxn modelId="{FA7903BA-94F5-486F-A0C3-6FF088C2B2EA}" type="presParOf" srcId="{EB514BB7-1D7C-4E78-B056-511C6673FB1D}" destId="{2E1448F1-7F97-426D-8C69-D6E24E45ADEB}" srcOrd="1" destOrd="0" presId="urn:microsoft.com/office/officeart/2005/8/layout/orgChart1"/>
    <dgm:cxn modelId="{AF476A6E-D875-45D1-8AFE-EDA32E36FF2C}" type="presParOf" srcId="{EB514BB7-1D7C-4E78-B056-511C6673FB1D}" destId="{58364F79-97E5-4008-ACFA-B8BAD81CA3A0}" srcOrd="2" destOrd="0" presId="urn:microsoft.com/office/officeart/2005/8/layout/orgChart1"/>
    <dgm:cxn modelId="{58E05E12-C74F-41E7-A665-1B88B0FFAE5B}" type="presParOf" srcId="{C3C5266B-B3FF-4482-81B7-BF7B7C3FAFB1}" destId="{58F43CE3-1058-4C79-BA8E-F4238F60F92E}" srcOrd="6" destOrd="0" presId="urn:microsoft.com/office/officeart/2005/8/layout/orgChart1"/>
    <dgm:cxn modelId="{BE2B75DE-B672-4024-8351-EBB12F0B9A63}" type="presParOf" srcId="{C3C5266B-B3FF-4482-81B7-BF7B7C3FAFB1}" destId="{F085E63D-5498-437C-A94A-61712752775C}" srcOrd="7" destOrd="0" presId="urn:microsoft.com/office/officeart/2005/8/layout/orgChart1"/>
    <dgm:cxn modelId="{D8C6E391-ED21-47BF-9BE4-D7FA5D631D95}" type="presParOf" srcId="{F085E63D-5498-437C-A94A-61712752775C}" destId="{B0807B05-CFBA-445F-AFF2-43B37976B4EA}" srcOrd="0" destOrd="0" presId="urn:microsoft.com/office/officeart/2005/8/layout/orgChart1"/>
    <dgm:cxn modelId="{BAF1D2D5-7A60-4A49-A5C3-688BCDC8C61B}" type="presParOf" srcId="{B0807B05-CFBA-445F-AFF2-43B37976B4EA}" destId="{529D7028-F528-4978-B850-1382BA419070}" srcOrd="0" destOrd="0" presId="urn:microsoft.com/office/officeart/2005/8/layout/orgChart1"/>
    <dgm:cxn modelId="{B257F422-0ABC-44E4-86F5-6A134E84BE2B}" type="presParOf" srcId="{B0807B05-CFBA-445F-AFF2-43B37976B4EA}" destId="{05588ECA-9AA4-4EEA-A52A-E863C3AC1267}" srcOrd="1" destOrd="0" presId="urn:microsoft.com/office/officeart/2005/8/layout/orgChart1"/>
    <dgm:cxn modelId="{6C3ED197-8E78-4E3F-BE4F-2205AB3A2843}" type="presParOf" srcId="{F085E63D-5498-437C-A94A-61712752775C}" destId="{2838BD64-D289-4F5E-A945-7B45F80FF718}" srcOrd="1" destOrd="0" presId="urn:microsoft.com/office/officeart/2005/8/layout/orgChart1"/>
    <dgm:cxn modelId="{C3FEE443-DD7E-402D-AC6D-6D271970ED2F}" type="presParOf" srcId="{F085E63D-5498-437C-A94A-61712752775C}" destId="{55B4F2BB-1E15-47C9-A319-4EDA05D986A1}" srcOrd="2" destOrd="0" presId="urn:microsoft.com/office/officeart/2005/8/layout/orgChart1"/>
    <dgm:cxn modelId="{A0F691E0-6C35-4788-B882-02F47DDDFDC7}" type="presParOf" srcId="{C3C5266B-B3FF-4482-81B7-BF7B7C3FAFB1}" destId="{B224116E-BFE8-487F-8652-8FD91A291FD1}" srcOrd="8" destOrd="0" presId="urn:microsoft.com/office/officeart/2005/8/layout/orgChart1"/>
    <dgm:cxn modelId="{4D95C788-4A7B-451B-B831-A816466A1E99}" type="presParOf" srcId="{C3C5266B-B3FF-4482-81B7-BF7B7C3FAFB1}" destId="{968E41D3-4C34-4C60-85DA-03E816020AC5}" srcOrd="9" destOrd="0" presId="urn:microsoft.com/office/officeart/2005/8/layout/orgChart1"/>
    <dgm:cxn modelId="{8AEB81E1-4002-4754-B9C4-89B2DBEFB1B4}" type="presParOf" srcId="{968E41D3-4C34-4C60-85DA-03E816020AC5}" destId="{461A8A59-C7AD-4569-9A2F-042F947AA8F1}" srcOrd="0" destOrd="0" presId="urn:microsoft.com/office/officeart/2005/8/layout/orgChart1"/>
    <dgm:cxn modelId="{15E237A6-9EDC-4D09-8B58-81D7BB1973AA}" type="presParOf" srcId="{461A8A59-C7AD-4569-9A2F-042F947AA8F1}" destId="{0DA26533-3131-4757-B938-A345706ACD98}" srcOrd="0" destOrd="0" presId="urn:microsoft.com/office/officeart/2005/8/layout/orgChart1"/>
    <dgm:cxn modelId="{5E42EC83-3FB3-424E-9E28-A1603333C0AB}" type="presParOf" srcId="{461A8A59-C7AD-4569-9A2F-042F947AA8F1}" destId="{BC1DDCA5-2AD4-4622-A80E-E461D72EA548}" srcOrd="1" destOrd="0" presId="urn:microsoft.com/office/officeart/2005/8/layout/orgChart1"/>
    <dgm:cxn modelId="{8E1DDA0E-00F1-4C4C-AB1F-E0F17A6A83EC}" type="presParOf" srcId="{968E41D3-4C34-4C60-85DA-03E816020AC5}" destId="{1F0C8DAC-57FB-4220-AE87-3374236E0A19}" srcOrd="1" destOrd="0" presId="urn:microsoft.com/office/officeart/2005/8/layout/orgChart1"/>
    <dgm:cxn modelId="{56B6DEE6-9BEA-4630-B59C-A3CCDA279197}" type="presParOf" srcId="{968E41D3-4C34-4C60-85DA-03E816020AC5}" destId="{B3B8CC2E-33C5-4A7A-A73D-80A0C002687F}" srcOrd="2" destOrd="0" presId="urn:microsoft.com/office/officeart/2005/8/layout/orgChart1"/>
    <dgm:cxn modelId="{3475595F-B24E-4837-B5FB-FB85BC0C7F32}" type="presParOf" srcId="{C3C5266B-B3FF-4482-81B7-BF7B7C3FAFB1}" destId="{AD43B00D-6513-463E-94C6-EFDD8BA932BD}" srcOrd="10" destOrd="0" presId="urn:microsoft.com/office/officeart/2005/8/layout/orgChart1"/>
    <dgm:cxn modelId="{001ECD7A-9C04-4935-B766-5EC1C72C8163}" type="presParOf" srcId="{C3C5266B-B3FF-4482-81B7-BF7B7C3FAFB1}" destId="{9A580DFA-5712-47D8-AE5C-4FFB1899ED36}" srcOrd="11" destOrd="0" presId="urn:microsoft.com/office/officeart/2005/8/layout/orgChart1"/>
    <dgm:cxn modelId="{B7CD13C5-5907-49F6-9BB8-F4302C01161B}" type="presParOf" srcId="{9A580DFA-5712-47D8-AE5C-4FFB1899ED36}" destId="{8D5DDF37-022D-45AA-9AF9-D853226D941A}" srcOrd="0" destOrd="0" presId="urn:microsoft.com/office/officeart/2005/8/layout/orgChart1"/>
    <dgm:cxn modelId="{9D14D20E-85DE-4FED-8F7B-5417ECACB48E}" type="presParOf" srcId="{8D5DDF37-022D-45AA-9AF9-D853226D941A}" destId="{35060C82-8D04-4A9C-BB31-9948B0299452}" srcOrd="0" destOrd="0" presId="urn:microsoft.com/office/officeart/2005/8/layout/orgChart1"/>
    <dgm:cxn modelId="{5128EEC3-F916-4074-AFD5-386B5ABE621A}" type="presParOf" srcId="{8D5DDF37-022D-45AA-9AF9-D853226D941A}" destId="{F5DAD73B-F3BB-4A94-BF93-56150EA5AEC0}" srcOrd="1" destOrd="0" presId="urn:microsoft.com/office/officeart/2005/8/layout/orgChart1"/>
    <dgm:cxn modelId="{EF4EFFFB-4C69-415A-B4A8-709B8C3702B3}" type="presParOf" srcId="{9A580DFA-5712-47D8-AE5C-4FFB1899ED36}" destId="{E54076F7-9518-4577-AADC-FCDA258DC874}" srcOrd="1" destOrd="0" presId="urn:microsoft.com/office/officeart/2005/8/layout/orgChart1"/>
    <dgm:cxn modelId="{F23D4098-39DF-4170-8C9B-C2A6BCCA6A46}" type="presParOf" srcId="{9A580DFA-5712-47D8-AE5C-4FFB1899ED36}" destId="{530C67F1-983E-433B-88EA-894B8A8CA759}" srcOrd="2" destOrd="0" presId="urn:microsoft.com/office/officeart/2005/8/layout/orgChart1"/>
    <dgm:cxn modelId="{A265B2E9-03DB-45B6-9C70-B2BC6688F79C}" type="presParOf" srcId="{C3C5266B-B3FF-4482-81B7-BF7B7C3FAFB1}" destId="{C66C1A66-3A3B-47A7-A57C-CAD15677A558}" srcOrd="12" destOrd="0" presId="urn:microsoft.com/office/officeart/2005/8/layout/orgChart1"/>
    <dgm:cxn modelId="{4ED2CF71-1108-498E-B263-AC307CAFB773}" type="presParOf" srcId="{C3C5266B-B3FF-4482-81B7-BF7B7C3FAFB1}" destId="{DAD3273D-0D19-498A-A8BA-69E037B90BF9}" srcOrd="13" destOrd="0" presId="urn:microsoft.com/office/officeart/2005/8/layout/orgChart1"/>
    <dgm:cxn modelId="{029D720C-EAAC-4CD8-B25B-F50A5523AC24}" type="presParOf" srcId="{DAD3273D-0D19-498A-A8BA-69E037B90BF9}" destId="{2D45B3CC-DF74-40C5-8470-3397B0FFBB02}" srcOrd="0" destOrd="0" presId="urn:microsoft.com/office/officeart/2005/8/layout/orgChart1"/>
    <dgm:cxn modelId="{00CF53B2-F8AA-4C8D-97A7-508B10A12622}" type="presParOf" srcId="{2D45B3CC-DF74-40C5-8470-3397B0FFBB02}" destId="{FA76B59C-D655-4FFE-B6CA-E6F84FC9ED07}" srcOrd="0" destOrd="0" presId="urn:microsoft.com/office/officeart/2005/8/layout/orgChart1"/>
    <dgm:cxn modelId="{60694D5C-A01B-4E16-925F-4DA2354BF332}" type="presParOf" srcId="{2D45B3CC-DF74-40C5-8470-3397B0FFBB02}" destId="{02F2FAD9-8C68-4B87-99CF-50867209A9E6}" srcOrd="1" destOrd="0" presId="urn:microsoft.com/office/officeart/2005/8/layout/orgChart1"/>
    <dgm:cxn modelId="{67D27BDD-720C-4214-9296-9BECAC1AA9D3}" type="presParOf" srcId="{DAD3273D-0D19-498A-A8BA-69E037B90BF9}" destId="{223F4CDF-202B-4FE2-A3C6-F77B7BCBA995}" srcOrd="1" destOrd="0" presId="urn:microsoft.com/office/officeart/2005/8/layout/orgChart1"/>
    <dgm:cxn modelId="{D4BC06EF-9591-4329-820D-1FC6D6351B10}" type="presParOf" srcId="{DAD3273D-0D19-498A-A8BA-69E037B90BF9}" destId="{A045081E-DED0-4E04-A722-3DE182224CB5}" srcOrd="2" destOrd="0" presId="urn:microsoft.com/office/officeart/2005/8/layout/orgChart1"/>
    <dgm:cxn modelId="{50CEFE32-6919-49B8-B580-205A035A369A}" type="presParOf" srcId="{6F2FFD72-14ED-48A6-8C3D-C58F157B3F46}" destId="{27E05656-85FB-464D-8066-73AD7866C0AB}" srcOrd="2" destOrd="0" presId="urn:microsoft.com/office/officeart/2005/8/layout/orgChart1"/>
    <dgm:cxn modelId="{FF52592F-CEB4-49B3-B1E6-5D35E452F2E7}" type="presParOf" srcId="{27E05656-85FB-464D-8066-73AD7866C0AB}" destId="{12E76BD1-E413-451F-AB76-9A55BD4579CA}" srcOrd="0" destOrd="0" presId="urn:microsoft.com/office/officeart/2005/8/layout/orgChart1"/>
    <dgm:cxn modelId="{40916D84-D843-41EA-91DC-FAAC32B30726}" type="presParOf" srcId="{27E05656-85FB-464D-8066-73AD7866C0AB}" destId="{CFF5027E-9270-4B25-89D1-0076AFC2D53C}" srcOrd="1" destOrd="0" presId="urn:microsoft.com/office/officeart/2005/8/layout/orgChart1"/>
    <dgm:cxn modelId="{6D90607D-AC1D-44C8-B375-03369F153532}" type="presParOf" srcId="{CFF5027E-9270-4B25-89D1-0076AFC2D53C}" destId="{04C8DE55-8D84-49AA-9691-9D5414EFD75E}" srcOrd="0" destOrd="0" presId="urn:microsoft.com/office/officeart/2005/8/layout/orgChart1"/>
    <dgm:cxn modelId="{4EE39EBA-7BD3-4C6E-8595-087A4440BF46}" type="presParOf" srcId="{04C8DE55-8D84-49AA-9691-9D5414EFD75E}" destId="{46094E9A-E55F-47FC-A870-250E7A9AC1F0}" srcOrd="0" destOrd="0" presId="urn:microsoft.com/office/officeart/2005/8/layout/orgChart1"/>
    <dgm:cxn modelId="{4E3EF4E6-4C6D-4B75-9BE7-E4CF98C1635E}" type="presParOf" srcId="{04C8DE55-8D84-49AA-9691-9D5414EFD75E}" destId="{E5912A9F-C8B6-456E-A47E-13D8A9D02BDA}" srcOrd="1" destOrd="0" presId="urn:microsoft.com/office/officeart/2005/8/layout/orgChart1"/>
    <dgm:cxn modelId="{D45CEFDC-B4B9-4A46-A8CB-8EC3CF7B7997}" type="presParOf" srcId="{CFF5027E-9270-4B25-89D1-0076AFC2D53C}" destId="{3F38252F-E5E6-4856-BDC0-7E6988773E0C}" srcOrd="1" destOrd="0" presId="urn:microsoft.com/office/officeart/2005/8/layout/orgChart1"/>
    <dgm:cxn modelId="{87F0E5C3-2082-4807-AC85-B6BDC7186493}" type="presParOf" srcId="{CFF5027E-9270-4B25-89D1-0076AFC2D53C}" destId="{06F31250-6453-4F93-97BA-D1AF985DE4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76BD1-E413-451F-AB76-9A55BD4579CA}">
      <dsp:nvSpPr>
        <dsp:cNvPr id="0" name=""/>
        <dsp:cNvSpPr/>
      </dsp:nvSpPr>
      <dsp:spPr>
        <a:xfrm>
          <a:off x="4442823" y="1756975"/>
          <a:ext cx="165688" cy="725874"/>
        </a:xfrm>
        <a:custGeom>
          <a:avLst/>
          <a:gdLst/>
          <a:ahLst/>
          <a:cxnLst/>
          <a:rect l="0" t="0" r="0" b="0"/>
          <a:pathLst>
            <a:path>
              <a:moveTo>
                <a:pt x="165688" y="0"/>
              </a:moveTo>
              <a:lnTo>
                <a:pt x="165688" y="725874"/>
              </a:lnTo>
              <a:lnTo>
                <a:pt x="0" y="7258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24116E-BFE8-487F-8652-8FD91A291FD1}">
      <dsp:nvSpPr>
        <dsp:cNvPr id="0" name=""/>
        <dsp:cNvSpPr/>
      </dsp:nvSpPr>
      <dsp:spPr>
        <a:xfrm>
          <a:off x="4608512" y="1756975"/>
          <a:ext cx="3818730" cy="1451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6060"/>
              </a:lnTo>
              <a:lnTo>
                <a:pt x="3818730" y="1286060"/>
              </a:lnTo>
              <a:lnTo>
                <a:pt x="3818730" y="14517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43CE3-1058-4C79-BA8E-F4238F60F92E}">
      <dsp:nvSpPr>
        <dsp:cNvPr id="0" name=""/>
        <dsp:cNvSpPr/>
      </dsp:nvSpPr>
      <dsp:spPr>
        <a:xfrm>
          <a:off x="4608512" y="1756975"/>
          <a:ext cx="1909365" cy="1451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6060"/>
              </a:lnTo>
              <a:lnTo>
                <a:pt x="1909365" y="1286060"/>
              </a:lnTo>
              <a:lnTo>
                <a:pt x="1909365" y="14517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FD92B-5C3D-406A-8E08-4C7B1B5EAFD3}">
      <dsp:nvSpPr>
        <dsp:cNvPr id="0" name=""/>
        <dsp:cNvSpPr/>
      </dsp:nvSpPr>
      <dsp:spPr>
        <a:xfrm>
          <a:off x="4562792" y="1756975"/>
          <a:ext cx="91440" cy="14517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517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E2089D-092C-428A-9753-35494B80C325}">
      <dsp:nvSpPr>
        <dsp:cNvPr id="0" name=""/>
        <dsp:cNvSpPr/>
      </dsp:nvSpPr>
      <dsp:spPr>
        <a:xfrm>
          <a:off x="2699147" y="1756975"/>
          <a:ext cx="1909365" cy="1451748"/>
        </a:xfrm>
        <a:custGeom>
          <a:avLst/>
          <a:gdLst/>
          <a:ahLst/>
          <a:cxnLst/>
          <a:rect l="0" t="0" r="0" b="0"/>
          <a:pathLst>
            <a:path>
              <a:moveTo>
                <a:pt x="1909365" y="0"/>
              </a:moveTo>
              <a:lnTo>
                <a:pt x="1909365" y="1286060"/>
              </a:lnTo>
              <a:lnTo>
                <a:pt x="0" y="1286060"/>
              </a:lnTo>
              <a:lnTo>
                <a:pt x="0" y="14517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F2B9D2-73AF-4156-9267-6B572BF7AA6C}">
      <dsp:nvSpPr>
        <dsp:cNvPr id="0" name=""/>
        <dsp:cNvSpPr/>
      </dsp:nvSpPr>
      <dsp:spPr>
        <a:xfrm>
          <a:off x="789781" y="1756975"/>
          <a:ext cx="3818730" cy="1451748"/>
        </a:xfrm>
        <a:custGeom>
          <a:avLst/>
          <a:gdLst/>
          <a:ahLst/>
          <a:cxnLst/>
          <a:rect l="0" t="0" r="0" b="0"/>
          <a:pathLst>
            <a:path>
              <a:moveTo>
                <a:pt x="3818730" y="0"/>
              </a:moveTo>
              <a:lnTo>
                <a:pt x="3818730" y="1286060"/>
              </a:lnTo>
              <a:lnTo>
                <a:pt x="0" y="1286060"/>
              </a:lnTo>
              <a:lnTo>
                <a:pt x="0" y="14517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E5FD76-25BA-4215-89B7-4C64184D6182}">
      <dsp:nvSpPr>
        <dsp:cNvPr id="0" name=""/>
        <dsp:cNvSpPr/>
      </dsp:nvSpPr>
      <dsp:spPr>
        <a:xfrm>
          <a:off x="3704001" y="967981"/>
          <a:ext cx="1809021" cy="788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Министр здравоохранения</a:t>
          </a:r>
          <a:endParaRPr lang="en-GB" sz="1800" kern="1200"/>
        </a:p>
      </dsp:txBody>
      <dsp:txXfrm>
        <a:off x="3704001" y="967981"/>
        <a:ext cx="1809021" cy="788993"/>
      </dsp:txXfrm>
    </dsp:sp>
    <dsp:sp modelId="{86CD95A9-8E46-487F-8932-4416E93330DE}">
      <dsp:nvSpPr>
        <dsp:cNvPr id="0" name=""/>
        <dsp:cNvSpPr/>
      </dsp:nvSpPr>
      <dsp:spPr>
        <a:xfrm>
          <a:off x="787" y="3208724"/>
          <a:ext cx="1577987" cy="788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Министерство 1</a:t>
          </a:r>
          <a:endParaRPr lang="en-GB" sz="1800" kern="1200"/>
        </a:p>
      </dsp:txBody>
      <dsp:txXfrm>
        <a:off x="787" y="3208724"/>
        <a:ext cx="1577987" cy="788993"/>
      </dsp:txXfrm>
    </dsp:sp>
    <dsp:sp modelId="{E0D23275-79D3-49F2-AEEB-94C710A49BDC}">
      <dsp:nvSpPr>
        <dsp:cNvPr id="0" name=""/>
        <dsp:cNvSpPr/>
      </dsp:nvSpPr>
      <dsp:spPr>
        <a:xfrm>
          <a:off x="1910153" y="3208724"/>
          <a:ext cx="1577987" cy="788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Технические партенры и доноры</a:t>
          </a:r>
          <a:endParaRPr lang="en-GB" sz="1800" kern="1200"/>
        </a:p>
      </dsp:txBody>
      <dsp:txXfrm>
        <a:off x="1910153" y="3208724"/>
        <a:ext cx="1577987" cy="788993"/>
      </dsp:txXfrm>
    </dsp:sp>
    <dsp:sp modelId="{DFE0CBF1-A30B-46D9-881C-725FCBA83CBF}">
      <dsp:nvSpPr>
        <dsp:cNvPr id="0" name=""/>
        <dsp:cNvSpPr/>
      </dsp:nvSpPr>
      <dsp:spPr>
        <a:xfrm>
          <a:off x="3819518" y="3208724"/>
          <a:ext cx="1577987" cy="788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НПО</a:t>
          </a:r>
          <a:endParaRPr lang="en-GB" sz="1800" kern="1200"/>
        </a:p>
      </dsp:txBody>
      <dsp:txXfrm>
        <a:off x="3819518" y="3208724"/>
        <a:ext cx="1577987" cy="788993"/>
      </dsp:txXfrm>
    </dsp:sp>
    <dsp:sp modelId="{529D7028-F528-4978-B850-1382BA419070}">
      <dsp:nvSpPr>
        <dsp:cNvPr id="0" name=""/>
        <dsp:cNvSpPr/>
      </dsp:nvSpPr>
      <dsp:spPr>
        <a:xfrm>
          <a:off x="5728883" y="3208724"/>
          <a:ext cx="1577987" cy="788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Частный сектор </a:t>
          </a:r>
          <a:endParaRPr lang="en-GB" sz="1800" kern="1200"/>
        </a:p>
      </dsp:txBody>
      <dsp:txXfrm>
        <a:off x="5728883" y="3208724"/>
        <a:ext cx="1577987" cy="788993"/>
      </dsp:txXfrm>
    </dsp:sp>
    <dsp:sp modelId="{0DA26533-3131-4757-B938-A345706ACD98}">
      <dsp:nvSpPr>
        <dsp:cNvPr id="0" name=""/>
        <dsp:cNvSpPr/>
      </dsp:nvSpPr>
      <dsp:spPr>
        <a:xfrm>
          <a:off x="7638249" y="3208724"/>
          <a:ext cx="1577987" cy="788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Министерство 2</a:t>
          </a:r>
          <a:endParaRPr lang="en-GB" sz="1800" kern="1200"/>
        </a:p>
      </dsp:txBody>
      <dsp:txXfrm>
        <a:off x="7638249" y="3208724"/>
        <a:ext cx="1577987" cy="788993"/>
      </dsp:txXfrm>
    </dsp:sp>
    <dsp:sp modelId="{46094E9A-E55F-47FC-A870-250E7A9AC1F0}">
      <dsp:nvSpPr>
        <dsp:cNvPr id="0" name=""/>
        <dsp:cNvSpPr/>
      </dsp:nvSpPr>
      <dsp:spPr>
        <a:xfrm>
          <a:off x="2864835" y="2088353"/>
          <a:ext cx="1577987" cy="788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Секретариат</a:t>
          </a:r>
          <a:endParaRPr lang="en-GB" sz="1800" kern="1200"/>
        </a:p>
      </dsp:txBody>
      <dsp:txXfrm>
        <a:off x="2864835" y="2088353"/>
        <a:ext cx="1577987" cy="7889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76BD1-E413-451F-AB76-9A55BD4579CA}">
      <dsp:nvSpPr>
        <dsp:cNvPr id="0" name=""/>
        <dsp:cNvSpPr/>
      </dsp:nvSpPr>
      <dsp:spPr>
        <a:xfrm>
          <a:off x="4295692" y="2264804"/>
          <a:ext cx="112001" cy="490673"/>
        </a:xfrm>
        <a:custGeom>
          <a:avLst/>
          <a:gdLst/>
          <a:ahLst/>
          <a:cxnLst/>
          <a:rect l="0" t="0" r="0" b="0"/>
          <a:pathLst>
            <a:path>
              <a:moveTo>
                <a:pt x="112001" y="0"/>
              </a:moveTo>
              <a:lnTo>
                <a:pt x="112001" y="490673"/>
              </a:lnTo>
              <a:lnTo>
                <a:pt x="0" y="4906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6C1A66-3A3B-47A7-A57C-CAD15677A558}">
      <dsp:nvSpPr>
        <dsp:cNvPr id="0" name=""/>
        <dsp:cNvSpPr/>
      </dsp:nvSpPr>
      <dsp:spPr>
        <a:xfrm>
          <a:off x="4407694" y="2264804"/>
          <a:ext cx="3872053" cy="981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9345"/>
              </a:lnTo>
              <a:lnTo>
                <a:pt x="3872053" y="869345"/>
              </a:lnTo>
              <a:lnTo>
                <a:pt x="3872053" y="9813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43B00D-6513-463E-94C6-EFDD8BA932BD}">
      <dsp:nvSpPr>
        <dsp:cNvPr id="0" name=""/>
        <dsp:cNvSpPr/>
      </dsp:nvSpPr>
      <dsp:spPr>
        <a:xfrm>
          <a:off x="4407694" y="2264804"/>
          <a:ext cx="2581368" cy="981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9345"/>
              </a:lnTo>
              <a:lnTo>
                <a:pt x="2581368" y="869345"/>
              </a:lnTo>
              <a:lnTo>
                <a:pt x="2581368" y="9813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24116E-BFE8-487F-8652-8FD91A291FD1}">
      <dsp:nvSpPr>
        <dsp:cNvPr id="0" name=""/>
        <dsp:cNvSpPr/>
      </dsp:nvSpPr>
      <dsp:spPr>
        <a:xfrm>
          <a:off x="4407694" y="2264804"/>
          <a:ext cx="1290684" cy="981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9345"/>
              </a:lnTo>
              <a:lnTo>
                <a:pt x="1290684" y="869345"/>
              </a:lnTo>
              <a:lnTo>
                <a:pt x="1290684" y="9813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43CE3-1058-4C79-BA8E-F4238F60F92E}">
      <dsp:nvSpPr>
        <dsp:cNvPr id="0" name=""/>
        <dsp:cNvSpPr/>
      </dsp:nvSpPr>
      <dsp:spPr>
        <a:xfrm>
          <a:off x="4361974" y="2264804"/>
          <a:ext cx="91440" cy="9813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813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FD92B-5C3D-406A-8E08-4C7B1B5EAFD3}">
      <dsp:nvSpPr>
        <dsp:cNvPr id="0" name=""/>
        <dsp:cNvSpPr/>
      </dsp:nvSpPr>
      <dsp:spPr>
        <a:xfrm>
          <a:off x="3117009" y="2264804"/>
          <a:ext cx="1290684" cy="981346"/>
        </a:xfrm>
        <a:custGeom>
          <a:avLst/>
          <a:gdLst/>
          <a:ahLst/>
          <a:cxnLst/>
          <a:rect l="0" t="0" r="0" b="0"/>
          <a:pathLst>
            <a:path>
              <a:moveTo>
                <a:pt x="1290684" y="0"/>
              </a:moveTo>
              <a:lnTo>
                <a:pt x="1290684" y="869345"/>
              </a:lnTo>
              <a:lnTo>
                <a:pt x="0" y="869345"/>
              </a:lnTo>
              <a:lnTo>
                <a:pt x="0" y="9813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E2089D-092C-428A-9753-35494B80C325}">
      <dsp:nvSpPr>
        <dsp:cNvPr id="0" name=""/>
        <dsp:cNvSpPr/>
      </dsp:nvSpPr>
      <dsp:spPr>
        <a:xfrm>
          <a:off x="1826325" y="2264804"/>
          <a:ext cx="2581368" cy="981346"/>
        </a:xfrm>
        <a:custGeom>
          <a:avLst/>
          <a:gdLst/>
          <a:ahLst/>
          <a:cxnLst/>
          <a:rect l="0" t="0" r="0" b="0"/>
          <a:pathLst>
            <a:path>
              <a:moveTo>
                <a:pt x="2581368" y="0"/>
              </a:moveTo>
              <a:lnTo>
                <a:pt x="2581368" y="869345"/>
              </a:lnTo>
              <a:lnTo>
                <a:pt x="0" y="869345"/>
              </a:lnTo>
              <a:lnTo>
                <a:pt x="0" y="9813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F2B9D2-73AF-4156-9267-6B572BF7AA6C}">
      <dsp:nvSpPr>
        <dsp:cNvPr id="0" name=""/>
        <dsp:cNvSpPr/>
      </dsp:nvSpPr>
      <dsp:spPr>
        <a:xfrm>
          <a:off x="535640" y="2264804"/>
          <a:ext cx="3872053" cy="981346"/>
        </a:xfrm>
        <a:custGeom>
          <a:avLst/>
          <a:gdLst/>
          <a:ahLst/>
          <a:cxnLst/>
          <a:rect l="0" t="0" r="0" b="0"/>
          <a:pathLst>
            <a:path>
              <a:moveTo>
                <a:pt x="3872053" y="0"/>
              </a:moveTo>
              <a:lnTo>
                <a:pt x="3872053" y="869345"/>
              </a:lnTo>
              <a:lnTo>
                <a:pt x="0" y="869345"/>
              </a:lnTo>
              <a:lnTo>
                <a:pt x="0" y="9813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E5FD76-25BA-4215-89B7-4C64184D6182}">
      <dsp:nvSpPr>
        <dsp:cNvPr id="0" name=""/>
        <dsp:cNvSpPr/>
      </dsp:nvSpPr>
      <dsp:spPr>
        <a:xfrm>
          <a:off x="3770229" y="1186208"/>
          <a:ext cx="1274929" cy="10785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Президент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 страны</a:t>
          </a:r>
          <a:endParaRPr lang="en-GB" sz="1200" kern="1200" dirty="0"/>
        </a:p>
      </dsp:txBody>
      <dsp:txXfrm>
        <a:off x="3770229" y="1186208"/>
        <a:ext cx="1274929" cy="1078596"/>
      </dsp:txXfrm>
    </dsp:sp>
    <dsp:sp modelId="{86CD95A9-8E46-487F-8932-4416E93330DE}">
      <dsp:nvSpPr>
        <dsp:cNvPr id="0" name=""/>
        <dsp:cNvSpPr/>
      </dsp:nvSpPr>
      <dsp:spPr>
        <a:xfrm>
          <a:off x="2300" y="3246151"/>
          <a:ext cx="1066681" cy="533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/>
            <a:t>Министерство 1</a:t>
          </a:r>
          <a:endParaRPr lang="en-GB" sz="900" kern="1200"/>
        </a:p>
      </dsp:txBody>
      <dsp:txXfrm>
        <a:off x="2300" y="3246151"/>
        <a:ext cx="1066681" cy="533340"/>
      </dsp:txXfrm>
    </dsp:sp>
    <dsp:sp modelId="{E0D23275-79D3-49F2-AEEB-94C710A49BDC}">
      <dsp:nvSpPr>
        <dsp:cNvPr id="0" name=""/>
        <dsp:cNvSpPr/>
      </dsp:nvSpPr>
      <dsp:spPr>
        <a:xfrm>
          <a:off x="1292984" y="3246151"/>
          <a:ext cx="1066681" cy="533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/>
            <a:t>Технические партенры и доноры</a:t>
          </a:r>
          <a:endParaRPr lang="en-GB" sz="900" kern="1200"/>
        </a:p>
      </dsp:txBody>
      <dsp:txXfrm>
        <a:off x="1292984" y="3246151"/>
        <a:ext cx="1066681" cy="533340"/>
      </dsp:txXfrm>
    </dsp:sp>
    <dsp:sp modelId="{DFE0CBF1-A30B-46D9-881C-725FCBA83CBF}">
      <dsp:nvSpPr>
        <dsp:cNvPr id="0" name=""/>
        <dsp:cNvSpPr/>
      </dsp:nvSpPr>
      <dsp:spPr>
        <a:xfrm>
          <a:off x="2583668" y="3246151"/>
          <a:ext cx="1066681" cy="533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/>
            <a:t>НПО</a:t>
          </a:r>
          <a:endParaRPr lang="en-GB" sz="900" kern="1200"/>
        </a:p>
      </dsp:txBody>
      <dsp:txXfrm>
        <a:off x="2583668" y="3246151"/>
        <a:ext cx="1066681" cy="533340"/>
      </dsp:txXfrm>
    </dsp:sp>
    <dsp:sp modelId="{529D7028-F528-4978-B850-1382BA419070}">
      <dsp:nvSpPr>
        <dsp:cNvPr id="0" name=""/>
        <dsp:cNvSpPr/>
      </dsp:nvSpPr>
      <dsp:spPr>
        <a:xfrm>
          <a:off x="3874353" y="3246151"/>
          <a:ext cx="1066681" cy="533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/>
            <a:t>Частный сектор </a:t>
          </a:r>
          <a:endParaRPr lang="en-GB" sz="900" kern="1200"/>
        </a:p>
      </dsp:txBody>
      <dsp:txXfrm>
        <a:off x="3874353" y="3246151"/>
        <a:ext cx="1066681" cy="533340"/>
      </dsp:txXfrm>
    </dsp:sp>
    <dsp:sp modelId="{0DA26533-3131-4757-B938-A345706ACD98}">
      <dsp:nvSpPr>
        <dsp:cNvPr id="0" name=""/>
        <dsp:cNvSpPr/>
      </dsp:nvSpPr>
      <dsp:spPr>
        <a:xfrm>
          <a:off x="5165037" y="3246151"/>
          <a:ext cx="1066681" cy="533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/>
            <a:t>Министерство 2</a:t>
          </a:r>
          <a:endParaRPr lang="en-GB" sz="900" kern="1200"/>
        </a:p>
      </dsp:txBody>
      <dsp:txXfrm>
        <a:off x="5165037" y="3246151"/>
        <a:ext cx="1066681" cy="533340"/>
      </dsp:txXfrm>
    </dsp:sp>
    <dsp:sp modelId="{35060C82-8D04-4A9C-BB31-9948B0299452}">
      <dsp:nvSpPr>
        <dsp:cNvPr id="0" name=""/>
        <dsp:cNvSpPr/>
      </dsp:nvSpPr>
      <dsp:spPr>
        <a:xfrm>
          <a:off x="6455722" y="3246151"/>
          <a:ext cx="1066681" cy="533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/>
            <a:t>Совет религий </a:t>
          </a:r>
          <a:endParaRPr lang="en-GB" sz="900" kern="1200"/>
        </a:p>
      </dsp:txBody>
      <dsp:txXfrm>
        <a:off x="6455722" y="3246151"/>
        <a:ext cx="1066681" cy="533340"/>
      </dsp:txXfrm>
    </dsp:sp>
    <dsp:sp modelId="{FA76B59C-D655-4FFE-B6CA-E6F84FC9ED07}">
      <dsp:nvSpPr>
        <dsp:cNvPr id="0" name=""/>
        <dsp:cNvSpPr/>
      </dsp:nvSpPr>
      <dsp:spPr>
        <a:xfrm>
          <a:off x="7746406" y="3246151"/>
          <a:ext cx="1066681" cy="533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/>
            <a:t>Исследовательские институты и академия</a:t>
          </a:r>
          <a:endParaRPr lang="en-GB" sz="900" kern="1200"/>
        </a:p>
      </dsp:txBody>
      <dsp:txXfrm>
        <a:off x="7746406" y="3246151"/>
        <a:ext cx="1066681" cy="533340"/>
      </dsp:txXfrm>
    </dsp:sp>
    <dsp:sp modelId="{46094E9A-E55F-47FC-A870-250E7A9AC1F0}">
      <dsp:nvSpPr>
        <dsp:cNvPr id="0" name=""/>
        <dsp:cNvSpPr/>
      </dsp:nvSpPr>
      <dsp:spPr>
        <a:xfrm>
          <a:off x="3229011" y="2488807"/>
          <a:ext cx="1066681" cy="533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/>
            <a:t>Секретариат</a:t>
          </a:r>
          <a:endParaRPr lang="en-GB" sz="900" kern="1200"/>
        </a:p>
      </dsp:txBody>
      <dsp:txXfrm>
        <a:off x="3229011" y="2488807"/>
        <a:ext cx="1066681" cy="533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1B93787-CE32-40A2-A522-6A8887CDEB57}" type="datetimeFigureOut">
              <a:rPr lang="en-GB"/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746125"/>
            <a:ext cx="48482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  <a:endParaRPr lang="en-US" noProof="0"/>
          </a:p>
          <a:p>
            <a:pPr lvl="1"/>
            <a:r>
              <a:rPr lang="en-US" noProof="0"/>
              <a:t>Second level</a:t>
            </a:r>
            <a:endParaRPr lang="en-US" noProof="0"/>
          </a:p>
          <a:p>
            <a:pPr lvl="2"/>
            <a:r>
              <a:rPr lang="en-US" noProof="0"/>
              <a:t>Third level</a:t>
            </a:r>
            <a:endParaRPr lang="en-US" noProof="0"/>
          </a:p>
          <a:p>
            <a:pPr lvl="3"/>
            <a:r>
              <a:rPr lang="en-US" noProof="0"/>
              <a:t>Fourth level</a:t>
            </a:r>
            <a:endParaRPr lang="en-US" noProof="0"/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9FADAD27-B798-47DA-B5C8-30A61B3A3E02}" type="slidenum">
              <a:rPr lang="en-GB" altLang="ru-RU"/>
            </a:fld>
            <a:endParaRPr lang="en-GB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40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893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846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7802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73960" algn="l" defTabSz="98933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68625" algn="l" defTabSz="98933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63290" algn="l" defTabSz="98933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57955" algn="l" defTabSz="98933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en-GB" altLang="en-US" b="1">
              <a:solidFill>
                <a:schemeClr val="accent2"/>
              </a:solidFill>
            </a:endParaRPr>
          </a:p>
          <a:p>
            <a:endParaRPr lang="en-GB" altLang="en-U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135C673-3059-4CCD-A2AF-00FF5BC13ECA}" type="slidenum">
              <a:rPr lang="en-GB" altLang="en-US" sz="1200"/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53" y="5267325"/>
            <a:ext cx="5875973" cy="621838"/>
          </a:xfrm>
          <a:prstGeom prst="rect">
            <a:avLst/>
          </a:prstGeom>
        </p:spPr>
        <p:txBody>
          <a:bodyPr lIns="98956" tIns="49478" rIns="98956" bIns="49478"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19553" y="672350"/>
            <a:ext cx="5875973" cy="4514850"/>
          </a:xfrm>
          <a:prstGeom prst="rect">
            <a:avLst/>
          </a:prstGeom>
        </p:spPr>
        <p:txBody>
          <a:bodyPr lIns="98956" tIns="49478" rIns="98956" bIns="49478" rtlCol="0">
            <a:normAutofit/>
          </a:bodyPr>
          <a:lstStyle>
            <a:lvl1pPr marL="0" indent="0">
              <a:buNone/>
              <a:defRPr sz="3500"/>
            </a:lvl1pPr>
            <a:lvl2pPr marL="494665" indent="0">
              <a:buNone/>
              <a:defRPr sz="3000"/>
            </a:lvl2pPr>
            <a:lvl3pPr marL="989330" indent="0">
              <a:buNone/>
              <a:defRPr sz="2600"/>
            </a:lvl3pPr>
            <a:lvl4pPr marL="1484630" indent="0">
              <a:buNone/>
              <a:defRPr sz="2200"/>
            </a:lvl4pPr>
            <a:lvl5pPr marL="1979295" indent="0">
              <a:buNone/>
              <a:defRPr sz="2200"/>
            </a:lvl5pPr>
            <a:lvl6pPr marL="2473960" indent="0">
              <a:buNone/>
              <a:defRPr sz="2200"/>
            </a:lvl6pPr>
            <a:lvl7pPr marL="2968625" indent="0">
              <a:buNone/>
              <a:defRPr sz="2200"/>
            </a:lvl7pPr>
            <a:lvl8pPr marL="3463290" indent="0">
              <a:buNone/>
              <a:defRPr sz="2200"/>
            </a:lvl8pPr>
            <a:lvl9pPr marL="3957955" indent="0">
              <a:buNone/>
              <a:defRPr sz="2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9553" y="5889163"/>
            <a:ext cx="5875973" cy="883112"/>
          </a:xfrm>
          <a:prstGeom prst="rect">
            <a:avLst/>
          </a:prstGeom>
        </p:spPr>
        <p:txBody>
          <a:bodyPr lIns="98956" tIns="49478" rIns="98956" bIns="49478"/>
          <a:lstStyle>
            <a:lvl1pPr marL="0" indent="0">
              <a:buNone/>
              <a:defRPr sz="1500"/>
            </a:lvl1pPr>
            <a:lvl2pPr marL="494665" indent="0">
              <a:buNone/>
              <a:defRPr sz="1300"/>
            </a:lvl2pPr>
            <a:lvl3pPr marL="989330" indent="0">
              <a:buNone/>
              <a:defRPr sz="1100"/>
            </a:lvl3pPr>
            <a:lvl4pPr marL="1484630" indent="0">
              <a:buNone/>
              <a:defRPr sz="1000"/>
            </a:lvl4pPr>
            <a:lvl5pPr marL="1979295" indent="0">
              <a:buNone/>
              <a:defRPr sz="1000"/>
            </a:lvl5pPr>
            <a:lvl6pPr marL="2473960" indent="0">
              <a:buNone/>
              <a:defRPr sz="1000"/>
            </a:lvl6pPr>
            <a:lvl7pPr marL="2968625" indent="0">
              <a:buNone/>
              <a:defRPr sz="1000"/>
            </a:lvl7pPr>
            <a:lvl8pPr marL="3463290" indent="0">
              <a:buNone/>
              <a:defRPr sz="1000"/>
            </a:lvl8pPr>
            <a:lvl9pPr marL="395795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88950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+mn-cs"/>
              </a:defRPr>
            </a:lvl1pPr>
          </a:lstStyle>
          <a:p>
            <a:pPr>
              <a:defRPr/>
            </a:pPr>
            <a:fld id="{A310333D-994A-416E-A915-BF8C4301EE43}" type="datetime1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46450" y="6973888"/>
            <a:ext cx="3100388" cy="401637"/>
          </a:xfrm>
          <a:prstGeom prst="rect">
            <a:avLst/>
          </a:prstGeom>
        </p:spPr>
        <p:txBody>
          <a:bodyPr lIns="98956" tIns="49478" rIns="98956" bIns="49478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8338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3395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charset="-128"/>
              </a:defRPr>
            </a:lvl1pPr>
          </a:lstStyle>
          <a:p>
            <a:fld id="{BA139FE5-ECF0-44E0-8680-1017AC29C424}" type="slidenum">
              <a:rPr lang="en-US" altLang="ru-RU"/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665" y="301339"/>
            <a:ext cx="8813959" cy="1254125"/>
          </a:xfrm>
          <a:prstGeom prst="rect">
            <a:avLst/>
          </a:prstGeom>
        </p:spPr>
        <p:txBody>
          <a:bodyPr lIns="98956" tIns="49478" rIns="98956" bIns="49478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665" y="1755776"/>
            <a:ext cx="8813959" cy="4965987"/>
          </a:xfrm>
          <a:prstGeom prst="rect">
            <a:avLst/>
          </a:prstGeom>
        </p:spPr>
        <p:txBody>
          <a:bodyPr vert="eaVert" lIns="98956" tIns="49478" rIns="98956" bIns="49478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8950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+mn-cs"/>
              </a:defRPr>
            </a:lvl1pPr>
          </a:lstStyle>
          <a:p>
            <a:pPr>
              <a:defRPr/>
            </a:pPr>
            <a:fld id="{A4E92B80-DC2A-4D2F-B96C-DA2934B275F8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46450" y="6973888"/>
            <a:ext cx="3100388" cy="401637"/>
          </a:xfrm>
          <a:prstGeom prst="rect">
            <a:avLst/>
          </a:prstGeom>
        </p:spPr>
        <p:txBody>
          <a:bodyPr lIns="98956" tIns="49478" rIns="98956" bIns="49478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8338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3395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charset="-128"/>
              </a:defRPr>
            </a:lvl1pPr>
          </a:lstStyle>
          <a:p>
            <a:fld id="{CBAB5C87-8CCE-4466-9B32-DF0159382AC3}" type="slidenum">
              <a:rPr lang="en-US" altLang="ru-RU"/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00134" y="301340"/>
            <a:ext cx="2203490" cy="6420423"/>
          </a:xfrm>
          <a:prstGeom prst="rect">
            <a:avLst/>
          </a:prstGeom>
        </p:spPr>
        <p:txBody>
          <a:bodyPr vert="eaVert" lIns="98956" tIns="49478" rIns="98956" bIns="49478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664" y="301340"/>
            <a:ext cx="6447248" cy="6420423"/>
          </a:xfrm>
          <a:prstGeom prst="rect">
            <a:avLst/>
          </a:prstGeom>
        </p:spPr>
        <p:txBody>
          <a:bodyPr vert="eaVert" lIns="98956" tIns="49478" rIns="98956" bIns="49478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8950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+mn-cs"/>
              </a:defRPr>
            </a:lvl1pPr>
          </a:lstStyle>
          <a:p>
            <a:pPr>
              <a:defRPr/>
            </a:pPr>
            <a:fld id="{5A066D9D-B134-497C-9689-23B0D16EA793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46450" y="6973888"/>
            <a:ext cx="3100388" cy="401637"/>
          </a:xfrm>
          <a:prstGeom prst="rect">
            <a:avLst/>
          </a:prstGeom>
        </p:spPr>
        <p:txBody>
          <a:bodyPr lIns="98956" tIns="49478" rIns="98956" bIns="49478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8338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3395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charset="-128"/>
              </a:defRPr>
            </a:lvl1pPr>
          </a:lstStyle>
          <a:p>
            <a:fld id="{EABDD466-6AA7-47E1-9B59-84F359236020}" type="slidenum">
              <a:rPr lang="en-US" altLang="ru-RU"/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665" y="301339"/>
            <a:ext cx="8813959" cy="1254125"/>
          </a:xfrm>
          <a:prstGeom prst="rect">
            <a:avLst/>
          </a:prstGeom>
        </p:spPr>
        <p:txBody>
          <a:bodyPr lIns="98956" tIns="49478" rIns="98956" bIns="49478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665" y="1755776"/>
            <a:ext cx="8813959" cy="4965987"/>
          </a:xfrm>
          <a:prstGeom prst="rect">
            <a:avLst/>
          </a:prstGeom>
        </p:spPr>
        <p:txBody>
          <a:bodyPr lIns="98956" tIns="49478" rIns="98956" bIns="49478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8950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+mn-cs"/>
              </a:defRPr>
            </a:lvl1pPr>
          </a:lstStyle>
          <a:p>
            <a:pPr>
              <a:defRPr/>
            </a:pPr>
            <a:fld id="{DB4FD662-FE33-44C6-BBD4-C3586017BB78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46450" y="6973888"/>
            <a:ext cx="3100388" cy="401637"/>
          </a:xfrm>
          <a:prstGeom prst="rect">
            <a:avLst/>
          </a:prstGeom>
        </p:spPr>
        <p:txBody>
          <a:bodyPr lIns="98956" tIns="49478" rIns="98956" bIns="49478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8338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3395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charset="-128"/>
              </a:defRPr>
            </a:lvl1pPr>
          </a:lstStyle>
          <a:p>
            <a:fld id="{E9885477-77D0-4ADE-8A0A-FA1C9475952A}" type="slidenum">
              <a:rPr lang="en-US" altLang="ru-RU"/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602" y="4835349"/>
            <a:ext cx="8324295" cy="1494499"/>
          </a:xfrm>
          <a:prstGeom prst="rect">
            <a:avLst/>
          </a:prstGeom>
        </p:spPr>
        <p:txBody>
          <a:bodyPr lIns="98956" tIns="49478" rIns="98956" bIns="49478" anchor="t"/>
          <a:lstStyle>
            <a:lvl1pPr algn="l">
              <a:defRPr sz="43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3602" y="3189310"/>
            <a:ext cx="8324295" cy="1646039"/>
          </a:xfrm>
          <a:prstGeom prst="rect">
            <a:avLst/>
          </a:prstGeom>
        </p:spPr>
        <p:txBody>
          <a:bodyPr lIns="98956" tIns="49478" rIns="98956" bIns="49478"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46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8933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46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792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739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686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632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579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8950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+mn-cs"/>
              </a:defRPr>
            </a:lvl1pPr>
          </a:lstStyle>
          <a:p>
            <a:pPr>
              <a:defRPr/>
            </a:pPr>
            <a:fld id="{A037BA24-7D02-46A1-9D65-44B9C0F9AB45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46450" y="6973888"/>
            <a:ext cx="3100388" cy="401637"/>
          </a:xfrm>
          <a:prstGeom prst="rect">
            <a:avLst/>
          </a:prstGeom>
        </p:spPr>
        <p:txBody>
          <a:bodyPr lIns="98956" tIns="49478" rIns="98956" bIns="49478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8338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3395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charset="-128"/>
              </a:defRPr>
            </a:lvl1pPr>
          </a:lstStyle>
          <a:p>
            <a:fld id="{FAA15C97-BDB2-4B70-8FDA-EE04C1A3AA06}" type="slidenum">
              <a:rPr lang="en-US" altLang="ru-RU"/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665" y="301339"/>
            <a:ext cx="8813959" cy="1254125"/>
          </a:xfrm>
          <a:prstGeom prst="rect">
            <a:avLst/>
          </a:prstGeom>
        </p:spPr>
        <p:txBody>
          <a:bodyPr lIns="98956" tIns="49478" rIns="98956" bIns="49478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9664" y="1755776"/>
            <a:ext cx="4325369" cy="4965987"/>
          </a:xfrm>
          <a:prstGeom prst="rect">
            <a:avLst/>
          </a:prstGeom>
        </p:spPr>
        <p:txBody>
          <a:bodyPr lIns="98956" tIns="49478" rIns="98956" bIns="49478"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8255" y="1755776"/>
            <a:ext cx="4325369" cy="4965987"/>
          </a:xfrm>
          <a:prstGeom prst="rect">
            <a:avLst/>
          </a:prstGeom>
        </p:spPr>
        <p:txBody>
          <a:bodyPr lIns="98956" tIns="49478" rIns="98956" bIns="49478"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88950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+mn-cs"/>
              </a:defRPr>
            </a:lvl1pPr>
          </a:lstStyle>
          <a:p>
            <a:pPr>
              <a:defRPr/>
            </a:pPr>
            <a:fld id="{C36749C1-D99B-47C3-87DC-EA53DC6253BA}" type="datetime1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46450" y="6973888"/>
            <a:ext cx="3100388" cy="401637"/>
          </a:xfrm>
          <a:prstGeom prst="rect">
            <a:avLst/>
          </a:prstGeom>
        </p:spPr>
        <p:txBody>
          <a:bodyPr lIns="98956" tIns="49478" rIns="98956" bIns="49478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8338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3395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charset="-128"/>
              </a:defRPr>
            </a:lvl1pPr>
          </a:lstStyle>
          <a:p>
            <a:fld id="{45B15A57-D10E-409F-9BA6-590192AE1698}" type="slidenum">
              <a:rPr lang="en-US" altLang="ru-RU"/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665" y="301339"/>
            <a:ext cx="8813959" cy="1254125"/>
          </a:xfrm>
          <a:prstGeom prst="rect">
            <a:avLst/>
          </a:prstGeom>
        </p:spPr>
        <p:txBody>
          <a:bodyPr lIns="98956" tIns="49478" rIns="98956" bIns="49478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664" y="1684360"/>
            <a:ext cx="4327070" cy="701961"/>
          </a:xfrm>
          <a:prstGeom prst="rect">
            <a:avLst/>
          </a:prstGeom>
        </p:spPr>
        <p:txBody>
          <a:bodyPr lIns="98956" tIns="49478" rIns="98956" bIns="49478" anchor="b"/>
          <a:lstStyle>
            <a:lvl1pPr marL="0" indent="0">
              <a:buNone/>
              <a:defRPr sz="2600" b="1"/>
            </a:lvl1pPr>
            <a:lvl2pPr marL="494665" indent="0">
              <a:buNone/>
              <a:defRPr sz="2200" b="1"/>
            </a:lvl2pPr>
            <a:lvl3pPr marL="989330" indent="0">
              <a:buNone/>
              <a:defRPr sz="1900" b="1"/>
            </a:lvl3pPr>
            <a:lvl4pPr marL="1484630" indent="0">
              <a:buNone/>
              <a:defRPr sz="1700" b="1"/>
            </a:lvl4pPr>
            <a:lvl5pPr marL="1979295" indent="0">
              <a:buNone/>
              <a:defRPr sz="1700" b="1"/>
            </a:lvl5pPr>
            <a:lvl6pPr marL="2473960" indent="0">
              <a:buNone/>
              <a:defRPr sz="1700" b="1"/>
            </a:lvl6pPr>
            <a:lvl7pPr marL="2968625" indent="0">
              <a:buNone/>
              <a:defRPr sz="1700" b="1"/>
            </a:lvl7pPr>
            <a:lvl8pPr marL="3463290" indent="0">
              <a:buNone/>
              <a:defRPr sz="1700" b="1"/>
            </a:lvl8pPr>
            <a:lvl9pPr marL="3957955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64" y="2386321"/>
            <a:ext cx="4327070" cy="4335441"/>
          </a:xfrm>
          <a:prstGeom prst="rect">
            <a:avLst/>
          </a:prstGeom>
        </p:spPr>
        <p:txBody>
          <a:bodyPr lIns="98956" tIns="49478" rIns="98956" bIns="49478"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4855" y="1684360"/>
            <a:ext cx="4328769" cy="701961"/>
          </a:xfrm>
          <a:prstGeom prst="rect">
            <a:avLst/>
          </a:prstGeom>
        </p:spPr>
        <p:txBody>
          <a:bodyPr lIns="98956" tIns="49478" rIns="98956" bIns="49478" anchor="b"/>
          <a:lstStyle>
            <a:lvl1pPr marL="0" indent="0">
              <a:buNone/>
              <a:defRPr sz="2600" b="1"/>
            </a:lvl1pPr>
            <a:lvl2pPr marL="494665" indent="0">
              <a:buNone/>
              <a:defRPr sz="2200" b="1"/>
            </a:lvl2pPr>
            <a:lvl3pPr marL="989330" indent="0">
              <a:buNone/>
              <a:defRPr sz="1900" b="1"/>
            </a:lvl3pPr>
            <a:lvl4pPr marL="1484630" indent="0">
              <a:buNone/>
              <a:defRPr sz="1700" b="1"/>
            </a:lvl4pPr>
            <a:lvl5pPr marL="1979295" indent="0">
              <a:buNone/>
              <a:defRPr sz="1700" b="1"/>
            </a:lvl5pPr>
            <a:lvl6pPr marL="2473960" indent="0">
              <a:buNone/>
              <a:defRPr sz="1700" b="1"/>
            </a:lvl6pPr>
            <a:lvl7pPr marL="2968625" indent="0">
              <a:buNone/>
              <a:defRPr sz="1700" b="1"/>
            </a:lvl7pPr>
            <a:lvl8pPr marL="3463290" indent="0">
              <a:buNone/>
              <a:defRPr sz="1700" b="1"/>
            </a:lvl8pPr>
            <a:lvl9pPr marL="3957955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4855" y="2386321"/>
            <a:ext cx="4328769" cy="4335441"/>
          </a:xfrm>
          <a:prstGeom prst="rect">
            <a:avLst/>
          </a:prstGeom>
        </p:spPr>
        <p:txBody>
          <a:bodyPr lIns="98956" tIns="49478" rIns="98956" bIns="49478"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88950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+mn-cs"/>
              </a:defRPr>
            </a:lvl1pPr>
          </a:lstStyle>
          <a:p>
            <a:pPr>
              <a:defRPr/>
            </a:pPr>
            <a:fld id="{9F2E7ABB-E80A-4038-94EE-F9E85A81C48E}" type="datetime1">
              <a:rPr lang="en-US"/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46450" y="6973888"/>
            <a:ext cx="3100388" cy="401637"/>
          </a:xfrm>
          <a:prstGeom prst="rect">
            <a:avLst/>
          </a:prstGeom>
        </p:spPr>
        <p:txBody>
          <a:bodyPr lIns="98956" tIns="49478" rIns="98956" bIns="49478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8338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3395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charset="-128"/>
              </a:defRPr>
            </a:lvl1pPr>
          </a:lstStyle>
          <a:p>
            <a:fld id="{0E9F8BF5-D5B8-489F-AC96-D0FFD86C1E05}" type="slidenum">
              <a:rPr lang="en-US" altLang="ru-RU"/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665" y="301339"/>
            <a:ext cx="8813959" cy="1254125"/>
          </a:xfrm>
          <a:prstGeom prst="rect">
            <a:avLst/>
          </a:prstGeom>
        </p:spPr>
        <p:txBody>
          <a:bodyPr lIns="98956" tIns="49478" rIns="98956" bIns="49478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88950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+mn-cs"/>
              </a:defRPr>
            </a:lvl1pPr>
          </a:lstStyle>
          <a:p>
            <a:pPr>
              <a:defRPr/>
            </a:pPr>
            <a:fld id="{408EC1DA-237B-4E4F-A090-89F2931901F9}" type="datetime1">
              <a:rPr lang="en-US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46450" y="6973888"/>
            <a:ext cx="3100388" cy="401637"/>
          </a:xfrm>
          <a:prstGeom prst="rect">
            <a:avLst/>
          </a:prstGeom>
        </p:spPr>
        <p:txBody>
          <a:bodyPr lIns="98956" tIns="49478" rIns="98956" bIns="49478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8338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3395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charset="-128"/>
              </a:defRPr>
            </a:lvl1pPr>
          </a:lstStyle>
          <a:p>
            <a:fld id="{37573474-9101-4A25-8398-B86863D05665}" type="slidenum">
              <a:rPr lang="en-US" altLang="ru-RU"/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88950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+mn-cs"/>
              </a:defRPr>
            </a:lvl1pPr>
          </a:lstStyle>
          <a:p>
            <a:pPr>
              <a:defRPr/>
            </a:pPr>
            <a:fld id="{80850BD4-C698-4005-A7BE-15431C9A291D}" type="datetime1">
              <a:rPr lang="en-US"/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46450" y="6973888"/>
            <a:ext cx="3100388" cy="401637"/>
          </a:xfrm>
          <a:prstGeom prst="rect">
            <a:avLst/>
          </a:prstGeom>
        </p:spPr>
        <p:txBody>
          <a:bodyPr lIns="98956" tIns="49478" rIns="98956" bIns="49478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8338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3395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charset="-128"/>
              </a:defRPr>
            </a:lvl1pPr>
          </a:lstStyle>
          <a:p>
            <a:fld id="{D332F211-A24E-4ADF-8F92-B107E2A9B8FC}" type="slidenum">
              <a:rPr lang="en-US" altLang="ru-RU"/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665" y="299597"/>
            <a:ext cx="3221924" cy="1275027"/>
          </a:xfrm>
          <a:prstGeom prst="rect">
            <a:avLst/>
          </a:prstGeom>
        </p:spPr>
        <p:txBody>
          <a:bodyPr lIns="98956" tIns="49478" rIns="98956" bIns="49478"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8904" y="299597"/>
            <a:ext cx="5474720" cy="6422166"/>
          </a:xfrm>
          <a:prstGeom prst="rect">
            <a:avLst/>
          </a:prstGeom>
        </p:spPr>
        <p:txBody>
          <a:bodyPr lIns="98956" tIns="49478" rIns="98956" bIns="49478"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9665" y="1574624"/>
            <a:ext cx="3221924" cy="5147139"/>
          </a:xfrm>
          <a:prstGeom prst="rect">
            <a:avLst/>
          </a:prstGeom>
        </p:spPr>
        <p:txBody>
          <a:bodyPr lIns="98956" tIns="49478" rIns="98956" bIns="49478"/>
          <a:lstStyle>
            <a:lvl1pPr marL="0" indent="0">
              <a:buNone/>
              <a:defRPr sz="1500"/>
            </a:lvl1pPr>
            <a:lvl2pPr marL="494665" indent="0">
              <a:buNone/>
              <a:defRPr sz="1300"/>
            </a:lvl2pPr>
            <a:lvl3pPr marL="989330" indent="0">
              <a:buNone/>
              <a:defRPr sz="1100"/>
            </a:lvl3pPr>
            <a:lvl4pPr marL="1484630" indent="0">
              <a:buNone/>
              <a:defRPr sz="1000"/>
            </a:lvl4pPr>
            <a:lvl5pPr marL="1979295" indent="0">
              <a:buNone/>
              <a:defRPr sz="1000"/>
            </a:lvl5pPr>
            <a:lvl6pPr marL="2473960" indent="0">
              <a:buNone/>
              <a:defRPr sz="1000"/>
            </a:lvl6pPr>
            <a:lvl7pPr marL="2968625" indent="0">
              <a:buNone/>
              <a:defRPr sz="1000"/>
            </a:lvl7pPr>
            <a:lvl8pPr marL="3463290" indent="0">
              <a:buNone/>
              <a:defRPr sz="1000"/>
            </a:lvl8pPr>
            <a:lvl9pPr marL="395795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88950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+mn-cs"/>
              </a:defRPr>
            </a:lvl1pPr>
          </a:lstStyle>
          <a:p>
            <a:pPr>
              <a:defRPr/>
            </a:pPr>
            <a:fld id="{73B6A9FA-4609-498D-95AD-51E1534CDEE4}" type="datetime1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46450" y="6973888"/>
            <a:ext cx="3100388" cy="401637"/>
          </a:xfrm>
          <a:prstGeom prst="rect">
            <a:avLst/>
          </a:prstGeom>
        </p:spPr>
        <p:txBody>
          <a:bodyPr lIns="98956" tIns="49478" rIns="98956" bIns="49478"/>
          <a:lstStyle>
            <a:lvl1pPr defTabSz="494665">
              <a:defRPr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8338" y="6973888"/>
            <a:ext cx="2286000" cy="401637"/>
          </a:xfrm>
          <a:prstGeom prst="rect">
            <a:avLst/>
          </a:prstGeom>
        </p:spPr>
        <p:txBody>
          <a:bodyPr vert="horz" wrap="square" lIns="98956" tIns="49478" rIns="98956" bIns="49478" numCol="1" anchor="t" anchorCtr="0" compatLnSpc="1"/>
          <a:lstStyle>
            <a:lvl1pPr defTabSz="493395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charset="-128"/>
              </a:defRPr>
            </a:lvl1pPr>
          </a:lstStyle>
          <a:p>
            <a:fld id="{4C69DD30-25AD-4600-9F78-65B69BC4B444}" type="slidenum">
              <a:rPr lang="en-US" altLang="ru-RU"/>
            </a:fld>
            <a:endParaRPr lang="en-US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0.xml"/><Relationship Id="rId8" Type="http://schemas.openxmlformats.org/officeDocument/2006/relationships/slideLayout" Target="../slideLayouts/slideLayout9.xml"/><Relationship Id="rId7" Type="http://schemas.openxmlformats.org/officeDocument/2006/relationships/slideLayout" Target="../slideLayouts/slideLayout8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3" Type="http://schemas.openxmlformats.org/officeDocument/2006/relationships/theme" Target="../theme/theme2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93395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MS PGothic" panose="020B0600070205080204" charset="-128"/>
          <a:cs typeface="+mj-cs"/>
        </a:defRPr>
      </a:lvl1pPr>
      <a:lvl2pPr algn="ctr" defTabSz="49339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</a:defRPr>
      </a:lvl2pPr>
      <a:lvl3pPr algn="ctr" defTabSz="49339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</a:defRPr>
      </a:lvl3pPr>
      <a:lvl4pPr algn="ctr" defTabSz="49339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</a:defRPr>
      </a:lvl4pPr>
      <a:lvl5pPr algn="ctr" defTabSz="49339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</a:defRPr>
      </a:lvl5pPr>
      <a:lvl6pPr marL="494665" algn="ctr" defTabSz="49466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</a:defRPr>
      </a:lvl6pPr>
      <a:lvl7pPr marL="989330" algn="ctr" defTabSz="49466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</a:defRPr>
      </a:lvl7pPr>
      <a:lvl8pPr marL="1484630" algn="ctr" defTabSz="49466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</a:defRPr>
      </a:lvl8pPr>
      <a:lvl9pPr marL="1979295" algn="ctr" defTabSz="49466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</a:defRPr>
      </a:lvl9pPr>
    </p:titleStyle>
    <p:bodyStyle>
      <a:lvl1pPr marL="370205" indent="-370205" algn="l" defTabSz="4933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charset="-128"/>
          <a:cs typeface="+mn-cs"/>
        </a:defRPr>
      </a:lvl1pPr>
      <a:lvl2pPr marL="803275" indent="-307975" algn="l" defTabSz="4933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MS PGothic" panose="020B0600070205080204" charset="-128"/>
          <a:cs typeface="+mn-cs"/>
        </a:defRPr>
      </a:lvl2pPr>
      <a:lvl3pPr marL="1236980" indent="-246380" algn="l" defTabSz="4933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charset="-128"/>
          <a:cs typeface="+mn-cs"/>
        </a:defRPr>
      </a:lvl3pPr>
      <a:lvl4pPr marL="1730375" indent="-246380" algn="l" defTabSz="4933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charset="-128"/>
          <a:cs typeface="+mn-cs"/>
        </a:defRPr>
      </a:lvl4pPr>
      <a:lvl5pPr marL="2225675" indent="-246380" algn="l" defTabSz="4933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charset="-128"/>
          <a:cs typeface="+mn-cs"/>
        </a:defRPr>
      </a:lvl5pPr>
      <a:lvl6pPr marL="2721610" indent="-247650" algn="l" defTabSz="494665" rtl="0" eaLnBrk="1" latinLnBrk="0" hangingPunct="1">
        <a:spcBef>
          <a:spcPct val="20000"/>
        </a:spcBef>
        <a:buFont typeface="Arial" panose="020B0604020202020204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16275" indent="-247650" algn="l" defTabSz="494665" rtl="0" eaLnBrk="1" latinLnBrk="0" hangingPunct="1">
        <a:spcBef>
          <a:spcPct val="20000"/>
        </a:spcBef>
        <a:buFont typeface="Arial" panose="020B0604020202020204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10940" indent="-247650" algn="l" defTabSz="494665" rtl="0" eaLnBrk="1" latinLnBrk="0" hangingPunct="1">
        <a:spcBef>
          <a:spcPct val="20000"/>
        </a:spcBef>
        <a:buFont typeface="Arial" panose="020B0604020202020204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05605" indent="-247650" algn="l" defTabSz="494665" rtl="0" eaLnBrk="1" latinLnBrk="0" hangingPunct="1">
        <a:spcBef>
          <a:spcPct val="20000"/>
        </a:spcBef>
        <a:buFont typeface="Arial" panose="020B0604020202020204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4665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9330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4630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9295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73960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625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63290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57955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493395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MS PGothic" panose="020B0600070205080204" charset="-128"/>
          <a:cs typeface="MS PGothic" panose="020B0600070205080204" charset="-128"/>
        </a:defRPr>
      </a:lvl1pPr>
      <a:lvl2pPr algn="ctr" defTabSz="49339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2pPr>
      <a:lvl3pPr algn="ctr" defTabSz="49339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3pPr>
      <a:lvl4pPr algn="ctr" defTabSz="49339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4pPr>
      <a:lvl5pPr algn="ctr" defTabSz="49339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5pPr>
      <a:lvl6pPr marL="494665" algn="ctr" defTabSz="49466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6pPr>
      <a:lvl7pPr marL="989330" algn="ctr" defTabSz="49466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7pPr>
      <a:lvl8pPr marL="1484630" algn="ctr" defTabSz="49466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8pPr>
      <a:lvl9pPr marL="1979295" algn="ctr" defTabSz="49466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9pPr>
    </p:titleStyle>
    <p:bodyStyle>
      <a:lvl1pPr marL="370205" indent="-370205" algn="l" defTabSz="4933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charset="-128"/>
          <a:cs typeface="MS PGothic" panose="020B0600070205080204" charset="-128"/>
        </a:defRPr>
      </a:lvl1pPr>
      <a:lvl2pPr marL="803275" indent="-307975" algn="l" defTabSz="4933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MS PGothic" panose="020B0600070205080204" charset="-128"/>
          <a:cs typeface="+mn-cs"/>
        </a:defRPr>
      </a:lvl2pPr>
      <a:lvl3pPr marL="1236980" indent="-246380" algn="l" defTabSz="4933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charset="-128"/>
          <a:cs typeface="+mn-cs"/>
        </a:defRPr>
      </a:lvl3pPr>
      <a:lvl4pPr marL="1730375" indent="-246380" algn="l" defTabSz="4933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charset="-128"/>
          <a:cs typeface="+mn-cs"/>
        </a:defRPr>
      </a:lvl4pPr>
      <a:lvl5pPr marL="2225675" indent="-246380" algn="l" defTabSz="4933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charset="-128"/>
          <a:cs typeface="+mn-cs"/>
        </a:defRPr>
      </a:lvl5pPr>
      <a:lvl6pPr marL="2721610" indent="-247650" algn="l" defTabSz="494665" rtl="0" eaLnBrk="1" latinLnBrk="0" hangingPunct="1">
        <a:spcBef>
          <a:spcPct val="20000"/>
        </a:spcBef>
        <a:buFont typeface="Arial" panose="020B0604020202020204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16275" indent="-247650" algn="l" defTabSz="494665" rtl="0" eaLnBrk="1" latinLnBrk="0" hangingPunct="1">
        <a:spcBef>
          <a:spcPct val="20000"/>
        </a:spcBef>
        <a:buFont typeface="Arial" panose="020B0604020202020204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10940" indent="-247650" algn="l" defTabSz="494665" rtl="0" eaLnBrk="1" latinLnBrk="0" hangingPunct="1">
        <a:spcBef>
          <a:spcPct val="20000"/>
        </a:spcBef>
        <a:buFont typeface="Arial" panose="020B0604020202020204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05605" indent="-247650" algn="l" defTabSz="494665" rtl="0" eaLnBrk="1" latinLnBrk="0" hangingPunct="1">
        <a:spcBef>
          <a:spcPct val="20000"/>
        </a:spcBef>
        <a:buFont typeface="Arial" panose="020B0604020202020204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4665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9330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4630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9295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73960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625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63290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57955" algn="l" defTabSz="494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3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3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 txBox="1"/>
          <p:nvPr/>
        </p:nvSpPr>
        <p:spPr bwMode="auto">
          <a:xfrm>
            <a:off x="268288" y="522288"/>
            <a:ext cx="9256712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956" tIns="49478" rIns="98956" bIns="49478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9pPr>
          </a:lstStyle>
          <a:p>
            <a:pPr algn="ctr" defTabSz="494665" eaLnBrk="1" hangingPunct="1">
              <a:defRPr/>
            </a:pPr>
            <a:endParaRPr lang="en-US" sz="3500" b="1" dirty="0">
              <a:solidFill>
                <a:prstClr val="black"/>
              </a:solidFill>
              <a:latin typeface="Arial" panose="020B0604020202020204" pitchFamily="34" charset="0"/>
              <a:ea typeface="+mj-ea"/>
            </a:endParaRPr>
          </a:p>
          <a:p>
            <a:pPr algn="ctr" defTabSz="494665" eaLnBrk="1" hangingPunct="1">
              <a:defRPr/>
            </a:pPr>
            <a:endParaRPr lang="en-US" sz="3500" b="1" dirty="0">
              <a:solidFill>
                <a:prstClr val="black"/>
              </a:solidFill>
              <a:latin typeface="Arial" panose="020B0604020202020204" pitchFamily="34" charset="0"/>
              <a:ea typeface="+mj-ea"/>
            </a:endParaRPr>
          </a:p>
          <a:p>
            <a:pPr algn="ctr" defTabSz="494665" eaLnBrk="1" hangingPunct="1">
              <a:defRPr/>
            </a:pPr>
            <a:endParaRPr lang="en-US" sz="3500" b="1" dirty="0">
              <a:solidFill>
                <a:prstClr val="black"/>
              </a:solidFill>
              <a:latin typeface="Arial" panose="020B0604020202020204" pitchFamily="34" charset="0"/>
              <a:ea typeface="+mj-ea"/>
            </a:endParaRPr>
          </a:p>
          <a:p>
            <a:pPr algn="ctr" defTabSz="494665" eaLnBrk="1" hangingPunct="1">
              <a:defRPr/>
            </a:pPr>
            <a:endParaRPr lang="en-US" sz="3500" b="1" dirty="0">
              <a:solidFill>
                <a:prstClr val="black"/>
              </a:solidFill>
              <a:latin typeface="Arial" panose="020B0604020202020204" pitchFamily="34" charset="0"/>
              <a:ea typeface="+mj-ea"/>
            </a:endParaRPr>
          </a:p>
          <a:p>
            <a:pPr algn="ctr" defTabSz="494665" eaLnBrk="1" hangingPunct="1">
              <a:defRPr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ea typeface="+mj-ea"/>
            </a:endParaRPr>
          </a:p>
          <a:p>
            <a:pPr algn="ctr" defTabSz="494665" eaLnBrk="1" hangingPunct="1">
              <a:defRPr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ea typeface="+mj-ea"/>
            </a:endParaRPr>
          </a:p>
          <a:p>
            <a:pPr algn="ctr" defTabSz="494665" eaLnBrk="1" hangingPunct="1">
              <a:defRPr/>
            </a:pPr>
            <a:r>
              <a:rPr lang="ru-RU" sz="3500" dirty="0">
                <a:solidFill>
                  <a:prstClr val="white"/>
                </a:solidFill>
                <a:latin typeface="Arial" panose="020B0604020202020204"/>
                <a:ea typeface="MS PGothic" panose="020B0600070205080204" charset="-128"/>
                <a:cs typeface="Arial" panose="020B0604020202020204" pitchFamily="34" charset="0"/>
              </a:rPr>
              <a:t>Международный опыт работы СКК</a:t>
            </a:r>
            <a:r>
              <a:rPr lang="ru-RU" sz="3500" dirty="0">
                <a:solidFill>
                  <a:schemeClr val="bg1"/>
                </a:solidFill>
                <a:latin typeface="Arial" panose="020B0604020202020204"/>
                <a:ea typeface="MS PGothic" panose="020B0600070205080204" charset="-128"/>
                <a:cs typeface="Arial" panose="020B0604020202020204"/>
              </a:rPr>
              <a:t> </a:t>
            </a:r>
            <a:endParaRPr lang="ru-RU" sz="3500" dirty="0">
              <a:solidFill>
                <a:schemeClr val="bg1"/>
              </a:solidFill>
              <a:latin typeface="Arial" panose="020B0604020202020204"/>
              <a:ea typeface="MS PGothic" panose="020B0600070205080204" charset="-128"/>
              <a:cs typeface="Arial" panose="020B0604020202020204"/>
            </a:endParaRPr>
          </a:p>
          <a:p>
            <a:pPr algn="ctr" defTabSz="494665" eaLnBrk="1" hangingPunct="1">
              <a:defRPr/>
            </a:pPr>
            <a:r>
              <a:rPr lang="ru-RU" sz="3500" dirty="0">
                <a:solidFill>
                  <a:schemeClr val="bg1"/>
                </a:solidFill>
                <a:latin typeface="Arial" panose="020B0604020202020204"/>
                <a:ea typeface="MS PGothic" panose="020B0600070205080204" charset="-128"/>
                <a:cs typeface="Arial" panose="020B0604020202020204"/>
              </a:rPr>
              <a:t>лучшие практики</a:t>
            </a:r>
            <a:endParaRPr lang="en-US" sz="3500" dirty="0">
              <a:solidFill>
                <a:schemeClr val="bg1"/>
              </a:solidFill>
              <a:latin typeface="Arial" panose="020B0604020202020204"/>
              <a:ea typeface="MS PGothic" panose="020B0600070205080204" charset="-128"/>
              <a:cs typeface="Arial" panose="020B0604020202020204"/>
            </a:endParaRPr>
          </a:p>
        </p:txBody>
      </p:sp>
      <p:sp>
        <p:nvSpPr>
          <p:cNvPr id="11267" name="Subtitle 2"/>
          <p:cNvSpPr txBox="1"/>
          <p:nvPr/>
        </p:nvSpPr>
        <p:spPr bwMode="auto">
          <a:xfrm>
            <a:off x="1468438" y="4710113"/>
            <a:ext cx="6856412" cy="192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956" tIns="49478" rIns="98956" bIns="49478" anchor="t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en-US" sz="2600" b="1" dirty="0" err="1">
                <a:solidFill>
                  <a:schemeClr val="bg1"/>
                </a:solidFill>
                <a:latin typeface="Arial" panose="020B0604020202020204"/>
                <a:cs typeface="Arial" panose="020B0604020202020204"/>
              </a:rPr>
              <a:t>Габриела</a:t>
            </a:r>
            <a:r>
              <a:rPr lang="ru-RU" altLang="en-US" sz="2600" b="1" dirty="0">
                <a:solidFill>
                  <a:schemeClr val="bg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ru-RU" altLang="en-US" sz="2600" b="1" dirty="0" err="1">
                <a:solidFill>
                  <a:schemeClr val="bg1"/>
                </a:solidFill>
                <a:latin typeface="Arial" panose="020B0604020202020204"/>
                <a:cs typeface="Arial" panose="020B0604020202020204"/>
              </a:rPr>
              <a:t>Ионашку</a:t>
            </a:r>
            <a:r>
              <a:rPr lang="ru-RU" altLang="en-US" sz="2600" b="1" dirty="0">
                <a:solidFill>
                  <a:schemeClr val="bg1"/>
                </a:solidFill>
                <a:latin typeface="Arial" panose="020B0604020202020204"/>
                <a:cs typeface="Arial" panose="020B0604020202020204"/>
              </a:rPr>
              <a:t>, ЮНЭЙДС</a:t>
            </a:r>
            <a:endParaRPr lang="en-GB" altLang="en-US" sz="2600" b="1" dirty="0">
              <a:solidFill>
                <a:schemeClr val="bg1"/>
              </a:solidFill>
              <a:latin typeface="Arial" panose="020B0604020202020204"/>
              <a:cs typeface="Arial" panose="020B0604020202020204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ru-RU" altLang="en-US" sz="2600" b="1" dirty="0">
                <a:solidFill>
                  <a:schemeClr val="bg1"/>
                </a:solidFill>
                <a:latin typeface="Arial" panose="020B0604020202020204"/>
                <a:cs typeface="Arial" panose="020B0604020202020204"/>
              </a:rPr>
              <a:t>20 сентября</a:t>
            </a:r>
            <a:r>
              <a:rPr lang="en-GB" altLang="en-US" sz="2600" b="1" dirty="0">
                <a:solidFill>
                  <a:schemeClr val="bg1"/>
                </a:solidFill>
                <a:latin typeface="Arial" panose="020B0604020202020204"/>
                <a:cs typeface="Arial" panose="020B0604020202020204"/>
              </a:rPr>
              <a:t>, 2019</a:t>
            </a:r>
            <a:endParaRPr lang="en-GB" altLang="en-US" sz="2600" b="1" dirty="0">
              <a:solidFill>
                <a:schemeClr val="bg1"/>
              </a:solidFill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 bwMode="auto">
          <a:xfrm>
            <a:off x="504825" y="161925"/>
            <a:ext cx="8815388" cy="1254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/>
          <a:lstStyle/>
          <a:p>
            <a:r>
              <a:rPr lang="ru-RU" altLang="en-US" b="1">
                <a:solidFill>
                  <a:srgbClr val="00B0F0"/>
                </a:solidFill>
                <a:latin typeface="Arial" panose="020B0604020202020204" pitchFamily="34" charset="0"/>
                <a:ea typeface="MS PGothic" panose="020B0600070205080204" charset="-128"/>
                <a:cs typeface="Arial" panose="020B0604020202020204" pitchFamily="34" charset="0"/>
              </a:rPr>
              <a:t>Мониторинг и оценка</a:t>
            </a:r>
            <a:r>
              <a:rPr lang="en-US" altLang="en-US" b="1">
                <a:solidFill>
                  <a:srgbClr val="00B0F0"/>
                </a:solidFill>
                <a:latin typeface="Arial" panose="020B0604020202020204" pitchFamily="34" charset="0"/>
                <a:ea typeface="MS PGothic" panose="020B0600070205080204" charset="-128"/>
                <a:cs typeface="Arial" panose="020B0604020202020204" pitchFamily="34" charset="0"/>
              </a:rPr>
              <a:t> </a:t>
            </a:r>
            <a:endParaRPr lang="en-US" altLang="en-US">
              <a:ea typeface="MS PGothic" panose="020B0600070205080204" charset="-128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 bwMode="auto">
          <a:xfrm>
            <a:off x="504825" y="1241425"/>
            <a:ext cx="8813800" cy="4967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/>
          <a:lstStyle/>
          <a:p>
            <a:r>
              <a:rPr lang="ru-RU" altLang="en-US" sz="3200">
                <a:ea typeface="MS PGothic" panose="020B0600070205080204" charset="-128"/>
              </a:rPr>
              <a:t>Хотя бы одно тематическое заседание по мониторингу (индикаторы, оценочные данные, оценка эффективности затрат и возможные сценарии)</a:t>
            </a:r>
            <a:endParaRPr lang="ru-RU" altLang="en-US" sz="3200">
              <a:ea typeface="MS PGothic" panose="020B0600070205080204" charset="-128"/>
            </a:endParaRPr>
          </a:p>
          <a:p>
            <a:r>
              <a:rPr lang="ru-RU" altLang="en-US" sz="3200">
                <a:ea typeface="MS PGothic" panose="020B0600070205080204" charset="-128"/>
              </a:rPr>
              <a:t>Базы данных на услуги</a:t>
            </a:r>
            <a:endParaRPr lang="ru-RU" altLang="en-US" sz="3200">
              <a:ea typeface="MS PGothic" panose="020B060007020508020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Коммуникация и обмен информацией</a:t>
            </a:r>
            <a:endParaRPr lang="ru-RU" altLang="en-US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/>
              <a:t>Вебсайт </a:t>
            </a:r>
            <a:endParaRPr lang="ru-RU" altLang="en-US"/>
          </a:p>
          <a:p>
            <a:r>
              <a:rPr lang="ru-RU" altLang="ru-RU"/>
              <a:t>Новостная лента </a:t>
            </a:r>
            <a:endParaRPr lang="ru-RU" altLang="ru-RU"/>
          </a:p>
          <a:p>
            <a:r>
              <a:rPr lang="ru-RU" altLang="ru-RU"/>
              <a:t>Сборник по лучшим национальным практикам</a:t>
            </a:r>
            <a:endParaRPr lang="ru-RU" altLang="ru-RU"/>
          </a:p>
          <a:p>
            <a:r>
              <a:rPr lang="ru-RU" altLang="ru-RU"/>
              <a:t>Сборник сервисов и услуг</a:t>
            </a:r>
            <a:endParaRPr lang="ru-RU" altLang="ru-RU"/>
          </a:p>
          <a:p>
            <a:r>
              <a:rPr lang="ru-RU" altLang="ru-RU"/>
              <a:t>Вебинары </a:t>
            </a:r>
            <a:endParaRPr lang="ru-RU" alt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1"/>
          </p:nvPr>
        </p:nvSpPr>
        <p:spPr bwMode="auto">
          <a:xfrm>
            <a:off x="488950" y="1755775"/>
            <a:ext cx="8815388" cy="4965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/>
          <a:lstStyle/>
          <a:p>
            <a:pPr marL="0" indent="0" algn="ctr">
              <a:buFont typeface="Arial" panose="020B0604020202020204" pitchFamily="34" charset="0"/>
              <a:buNone/>
            </a:pPr>
            <a:endParaRPr lang="en-GB" altLang="en-US" sz="6500" b="1">
              <a:solidFill>
                <a:srgbClr val="002060"/>
              </a:solidFill>
              <a:latin typeface="Arial" panose="020B0604020202020204" pitchFamily="34" charset="0"/>
              <a:ea typeface="MS PGothic" panose="020B0600070205080204" charset="-128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altLang="en-US" sz="6500" b="1" err="1">
                <a:solidFill>
                  <a:srgbClr val="00B0F0"/>
                </a:solidFill>
                <a:latin typeface="Arial" panose="020B0604020202020204"/>
                <a:ea typeface="MS PGothic" panose="020B0600070205080204" charset="-128"/>
                <a:cs typeface="Arial" panose="020B0604020202020204"/>
              </a:rPr>
              <a:t>Спасибо</a:t>
            </a:r>
            <a:r>
              <a:rPr lang="en-GB" altLang="en-US" sz="6500" b="1">
                <a:solidFill>
                  <a:srgbClr val="00B0F0"/>
                </a:solidFill>
                <a:latin typeface="Arial" panose="020B0604020202020204"/>
                <a:ea typeface="MS PGothic" panose="020B0600070205080204" charset="-128"/>
                <a:cs typeface="Arial" panose="020B0604020202020204"/>
              </a:rPr>
              <a:t> </a:t>
            </a:r>
            <a:r>
              <a:rPr lang="en-GB" altLang="en-US" sz="6500" b="1" err="1">
                <a:solidFill>
                  <a:srgbClr val="00B0F0"/>
                </a:solidFill>
                <a:latin typeface="Arial" panose="020B0604020202020204"/>
                <a:ea typeface="MS PGothic" panose="020B0600070205080204" charset="-128"/>
                <a:cs typeface="Arial" panose="020B0604020202020204"/>
              </a:rPr>
              <a:t>за</a:t>
            </a:r>
            <a:r>
              <a:rPr lang="en-GB" altLang="en-US" sz="6500" b="1">
                <a:solidFill>
                  <a:srgbClr val="00B0F0"/>
                </a:solidFill>
                <a:latin typeface="Arial" panose="020B0604020202020204"/>
                <a:ea typeface="MS PGothic" panose="020B0600070205080204" charset="-128"/>
                <a:cs typeface="Arial" panose="020B0604020202020204"/>
              </a:rPr>
              <a:t> </a:t>
            </a:r>
            <a:r>
              <a:rPr lang="en-GB" altLang="en-US" sz="6500" b="1" err="1">
                <a:solidFill>
                  <a:srgbClr val="00B0F0"/>
                </a:solidFill>
                <a:latin typeface="Arial" panose="020B0604020202020204"/>
                <a:ea typeface="MS PGothic" panose="020B0600070205080204" charset="-128"/>
                <a:cs typeface="Arial" panose="020B0604020202020204"/>
              </a:rPr>
              <a:t>внимание</a:t>
            </a:r>
            <a:r>
              <a:rPr lang="en-GB" altLang="en-US" sz="6500" b="1">
                <a:solidFill>
                  <a:srgbClr val="00B0F0"/>
                </a:solidFill>
                <a:latin typeface="Arial" panose="020B0604020202020204"/>
                <a:ea typeface="MS PGothic" panose="020B0600070205080204" charset="-128"/>
                <a:cs typeface="Arial" panose="020B0604020202020204"/>
              </a:rPr>
              <a:t>!</a:t>
            </a:r>
            <a:endParaRPr lang="en-GB" altLang="en-US" sz="6500" b="1">
              <a:solidFill>
                <a:srgbClr val="00B0F0"/>
              </a:solidFill>
              <a:latin typeface="Arial" panose="020B0604020202020204"/>
              <a:ea typeface="MS PGothic" panose="020B0600070205080204" charset="-128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8288" y="522288"/>
            <a:ext cx="9148762" cy="1028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/>
          <a:lstStyle/>
          <a:p>
            <a:r>
              <a:rPr lang="ru-RU" altLang="en-US" b="1" dirty="0">
                <a:solidFill>
                  <a:srgbClr val="00B0F0"/>
                </a:solidFill>
                <a:latin typeface="Arial" panose="020B0604020202020204" pitchFamily="34" charset="0"/>
                <a:ea typeface="MS PGothic" panose="020B0600070205080204" charset="-128"/>
                <a:cs typeface="Arial" panose="020B0604020202020204" pitchFamily="34" charset="0"/>
              </a:rPr>
              <a:t>Источник </a:t>
            </a:r>
            <a:endParaRPr lang="ru-RU" altLang="en-US" b="1" dirty="0">
              <a:solidFill>
                <a:srgbClr val="00B0F0"/>
              </a:solidFill>
              <a:latin typeface="Arial" panose="020B0604020202020204" pitchFamily="34" charset="0"/>
              <a:ea typeface="MS PGothic" panose="020B0600070205080204" charset="-128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7548" y="1654335"/>
            <a:ext cx="8875740" cy="4702175"/>
          </a:xfrm>
          <a:prstGeom prst="rect">
            <a:avLst/>
          </a:prstGeom>
        </p:spPr>
      </p:pic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6075" y="1865313"/>
            <a:ext cx="8950325" cy="4702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/>
          <a:lstStyle/>
          <a:p>
            <a:pPr>
              <a:buClr>
                <a:schemeClr val="tx1"/>
              </a:buClr>
            </a:pPr>
            <a:endParaRPr lang="en-GB" altLang="en-US" sz="3900" dirty="0">
              <a:latin typeface="Arial" panose="020B0604020202020204" pitchFamily="34" charset="0"/>
              <a:ea typeface="MS PGothic" panose="020B060007020508020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xfrm>
            <a:off x="488950" y="301625"/>
            <a:ext cx="8815388" cy="1254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/>
          <a:lstStyle/>
          <a:p>
            <a:r>
              <a:rPr lang="ru-RU" altLang="en-US" sz="4000" b="1" dirty="0">
                <a:solidFill>
                  <a:srgbClr val="00B0F0"/>
                </a:solidFill>
                <a:latin typeface="Arial" panose="020B0604020202020204" pitchFamily="34" charset="0"/>
                <a:ea typeface="MS PGothic" panose="020B0600070205080204" charset="-128"/>
                <a:cs typeface="Arial" panose="020B0604020202020204" pitchFamily="34" charset="0"/>
              </a:rPr>
              <a:t>Анализы </a:t>
            </a:r>
            <a:endParaRPr lang="ru-RU" altLang="en-US" sz="4000" b="1" dirty="0">
              <a:solidFill>
                <a:srgbClr val="00B0F0"/>
              </a:solidFill>
              <a:latin typeface="Arial" panose="020B0604020202020204" pitchFamily="34" charset="0"/>
              <a:ea typeface="MS PGothic" panose="020B0600070205080204" charset="-128"/>
              <a:cs typeface="Arial" panose="020B0604020202020204" pitchFamily="34" charset="0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201352" y="1853233"/>
            <a:ext cx="3074208" cy="381828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8322" y="1866900"/>
            <a:ext cx="3242616" cy="380461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98956" tIns="49478" rIns="98956" bIns="49478" anchor="t"/>
          <a:lstStyle/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/>
                <a:ea typeface="+mj-lt"/>
                <a:cs typeface="+mj-lt"/>
              </a:rPr>
              <a:t>Структура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8956" tIns="49478" rIns="98956" bIns="49478" anchor="t"/>
          <a:lstStyle/>
          <a:p>
            <a:pPr marL="369570" indent="-369570"/>
            <a:r>
              <a:rPr lang="ru-RU" dirty="0">
                <a:ea typeface="MS PGothic" panose="020B0600070205080204" charset="-128"/>
                <a:cs typeface="+mn-lt"/>
              </a:rPr>
              <a:t>СКК и его взаимодействие с существующими структурами </a:t>
            </a:r>
            <a:endParaRPr lang="ru-RU" dirty="0">
              <a:ea typeface="MS PGothic" panose="020B0600070205080204" charset="-128"/>
              <a:cs typeface="+mn-lt"/>
            </a:endParaRPr>
          </a:p>
          <a:p>
            <a:pPr marL="369570" indent="-369570"/>
            <a:r>
              <a:rPr lang="ru-RU" dirty="0">
                <a:ea typeface="MS PGothic" panose="020B0600070205080204" charset="-128"/>
                <a:cs typeface="+mn-lt"/>
              </a:rPr>
              <a:t>Представительство</a:t>
            </a:r>
            <a:endParaRPr lang="ru-RU" dirty="0">
              <a:ea typeface="MS PGothic" panose="020B0600070205080204" charset="-128"/>
              <a:cs typeface="+mn-lt"/>
            </a:endParaRPr>
          </a:p>
          <a:p>
            <a:pPr marL="369570" indent="-369570"/>
            <a:r>
              <a:rPr lang="ru-RU" dirty="0">
                <a:ea typeface="MS PGothic" panose="020B0600070205080204" charset="-128"/>
                <a:cs typeface="+mn-lt"/>
              </a:rPr>
              <a:t>Техническая подготовка </a:t>
            </a:r>
            <a:endParaRPr lang="ru-RU" dirty="0">
              <a:ea typeface="MS PGothic" panose="020B0600070205080204" charset="-128"/>
              <a:cs typeface="+mn-lt"/>
            </a:endParaRPr>
          </a:p>
          <a:p>
            <a:pPr marL="369570" indent="-369570"/>
            <a:r>
              <a:rPr lang="ru-RU" dirty="0">
                <a:ea typeface="MS PGothic" panose="020B0600070205080204" charset="-128"/>
                <a:cs typeface="+mn-lt"/>
              </a:rPr>
              <a:t>Финансирование </a:t>
            </a:r>
            <a:endParaRPr lang="ru-RU" dirty="0">
              <a:ea typeface="MS PGothic" panose="020B0600070205080204" charset="-128"/>
              <a:cs typeface="+mn-lt"/>
            </a:endParaRPr>
          </a:p>
          <a:p>
            <a:pPr marL="369570" indent="-369570"/>
            <a:r>
              <a:rPr lang="ru-RU" dirty="0">
                <a:ea typeface="MS PGothic" panose="020B0600070205080204" charset="-128"/>
                <a:cs typeface="+mn-lt"/>
              </a:rPr>
              <a:t>Мониторинг и оценка </a:t>
            </a:r>
            <a:endParaRPr lang="ru-RU" dirty="0">
              <a:ea typeface="MS PGothic" panose="020B0600070205080204" charset="-128"/>
              <a:cs typeface="+mn-lt"/>
            </a:endParaRPr>
          </a:p>
          <a:p>
            <a:pPr marL="369570" indent="-369570"/>
            <a:r>
              <a:rPr lang="ru-RU" dirty="0">
                <a:ea typeface="MS PGothic" panose="020B0600070205080204" charset="-128"/>
                <a:cs typeface="+mn-lt"/>
              </a:rPr>
              <a:t>Коммуникация и обмен информацией</a:t>
            </a:r>
            <a:endParaRPr lang="ru-RU" dirty="0">
              <a:ea typeface="MS PGothic" panose="020B0600070205080204" charset="-128"/>
              <a:cs typeface="+mn-lt"/>
            </a:endParaRPr>
          </a:p>
          <a:p>
            <a:pPr marL="369570" indent="-369570"/>
            <a:endParaRPr lang="ru-RU" dirty="0">
              <a:ea typeface="MS PGothic" panose="020B0600070205080204" charset="-128"/>
              <a:cs typeface="+mn-lt"/>
            </a:endParaRPr>
          </a:p>
          <a:p>
            <a:pPr marL="369570" indent="-369570"/>
            <a:endParaRPr lang="ru-RU" dirty="0">
              <a:ea typeface="MS PGothic" panose="020B0600070205080204" charset="-128"/>
              <a:cs typeface="+mn-lt"/>
            </a:endParaRPr>
          </a:p>
          <a:p>
            <a:pPr marL="369570" indent="-369570"/>
            <a:endParaRPr lang="ru-RU" dirty="0">
              <a:ea typeface="MS PGothic" panose="020B0600070205080204" charset="-128"/>
              <a:cs typeface="+mn-lt"/>
            </a:endParaRPr>
          </a:p>
          <a:p>
            <a:pPr marL="0" indent="0">
              <a:buNone/>
            </a:pPr>
            <a:endParaRPr lang="ru-RU" sz="1200" dirty="0">
              <a:ea typeface="+mn-lt"/>
              <a:cs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xfrm>
            <a:off x="488950" y="301625"/>
            <a:ext cx="8815388" cy="1254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/>
          <a:lstStyle/>
          <a:p>
            <a:r>
              <a:rPr lang="ru-RU" altLang="en-US" sz="3200" b="1" dirty="0">
                <a:solidFill>
                  <a:srgbClr val="00B0F0"/>
                </a:solidFill>
                <a:latin typeface="Arial" panose="020B0604020202020204" pitchFamily="34" charset="0"/>
                <a:ea typeface="MS PGothic" panose="020B0600070205080204" charset="-128"/>
                <a:cs typeface="Arial" panose="020B0604020202020204" pitchFamily="34" charset="0"/>
              </a:rPr>
              <a:t>Взаимодействие с существующими структурами </a:t>
            </a:r>
            <a:endParaRPr lang="ru-RU" altLang="en-US" sz="3200" b="1" dirty="0">
              <a:solidFill>
                <a:srgbClr val="00B0F0"/>
              </a:solidFill>
              <a:latin typeface="Arial" panose="020B0604020202020204" pitchFamily="34" charset="0"/>
              <a:ea typeface="MS PGothic" panose="020B0600070205080204" charset="-128"/>
              <a:cs typeface="Arial" panose="020B0604020202020204" pitchFamily="34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 bwMode="auto">
          <a:xfrm>
            <a:off x="144463" y="1530350"/>
            <a:ext cx="9359900" cy="4965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/>
          <a:lstStyle/>
          <a:p>
            <a:r>
              <a:rPr lang="ru-RU" altLang="en-US" dirty="0">
                <a:ea typeface="MS PGothic" panose="020B0600070205080204" charset="-128"/>
              </a:rPr>
              <a:t>Официальный статус </a:t>
            </a:r>
            <a:endParaRPr lang="ru-RU" altLang="en-US" dirty="0">
              <a:ea typeface="MS PGothic" panose="020B0600070205080204" charset="-128"/>
            </a:endParaRPr>
          </a:p>
          <a:p>
            <a:r>
              <a:rPr lang="ru-RU" altLang="en-US" dirty="0">
                <a:ea typeface="MS PGothic" panose="020B0600070205080204" charset="-128"/>
              </a:rPr>
              <a:t>Максимальная интеграция с государственными структурами </a:t>
            </a:r>
            <a:endParaRPr lang="ru-RU" altLang="en-US" dirty="0">
              <a:ea typeface="MS PGothic" panose="020B0600070205080204" charset="-128"/>
            </a:endParaRPr>
          </a:p>
          <a:p>
            <a:r>
              <a:rPr lang="ru-RU" altLang="en-US" dirty="0">
                <a:ea typeface="MS PGothic" panose="020B0600070205080204" charset="-128"/>
              </a:rPr>
              <a:t>Сильный секретариат </a:t>
            </a:r>
            <a:endParaRPr lang="ru-RU" altLang="en-US" dirty="0">
              <a:ea typeface="MS PGothic" panose="020B0600070205080204" charset="-128"/>
            </a:endParaRPr>
          </a:p>
          <a:p>
            <a:r>
              <a:rPr lang="ru-RU" altLang="en-US" dirty="0">
                <a:ea typeface="MS PGothic" panose="020B0600070205080204" charset="-128"/>
              </a:rPr>
              <a:t>Партнерство с техническими партнерами </a:t>
            </a:r>
            <a:endParaRPr lang="ru-RU" altLang="en-US" dirty="0">
              <a:ea typeface="MS PGothic" panose="020B0600070205080204" charset="-128"/>
            </a:endParaRPr>
          </a:p>
          <a:p>
            <a:r>
              <a:rPr lang="ru-RU" altLang="en-US" dirty="0">
                <a:ea typeface="MS PGothic" panose="020B0600070205080204" charset="-128"/>
              </a:rPr>
              <a:t>Партнерство с неправительственным и частным сектором </a:t>
            </a:r>
            <a:endParaRPr lang="ru-RU" altLang="en-US" dirty="0">
              <a:ea typeface="MS PGothic" panose="020B0600070205080204" charset="-128"/>
            </a:endParaRPr>
          </a:p>
          <a:p>
            <a:r>
              <a:rPr lang="ru-RU" altLang="en-US" dirty="0">
                <a:ea typeface="MS PGothic" panose="020B0600070205080204" charset="-128"/>
              </a:rPr>
              <a:t>Процесс работы между заседаниями </a:t>
            </a:r>
            <a:endParaRPr lang="ru-RU" altLang="en-US" dirty="0">
              <a:ea typeface="MS PGothic" panose="020B060007020508020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488950" y="301625"/>
            <a:ext cx="8815388" cy="1254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/>
          <a:lstStyle/>
          <a:p>
            <a:r>
              <a:rPr lang="ru-RU" altLang="en-US" dirty="0">
                <a:ea typeface="MS PGothic" panose="020B0600070205080204" charset="-128"/>
              </a:rPr>
              <a:t>Представительство</a:t>
            </a:r>
            <a:br>
              <a:rPr lang="ru-RU" altLang="en-US" dirty="0">
                <a:ea typeface="MS PGothic" panose="020B0600070205080204" charset="-128"/>
              </a:rPr>
            </a:br>
            <a:endParaRPr lang="en-US" altLang="en-US" dirty="0">
              <a:ea typeface="MS PGothic" panose="020B0600070205080204" charset="-12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60363" y="1493382"/>
          <a:ext cx="9217025" cy="496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Уровень 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88950" y="1755775"/>
          <a:ext cx="8815388" cy="496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xfrm>
            <a:off x="431800" y="90488"/>
            <a:ext cx="8815388" cy="1254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/>
          <a:lstStyle/>
          <a:p>
            <a:r>
              <a:rPr lang="ru-RU" altLang="en-US" b="1">
                <a:solidFill>
                  <a:srgbClr val="00B0F0"/>
                </a:solidFill>
                <a:latin typeface="Arial" panose="020B0604020202020204" pitchFamily="34" charset="0"/>
                <a:ea typeface="MS PGothic" panose="020B0600070205080204" charset="-128"/>
                <a:cs typeface="Arial" panose="020B0604020202020204" pitchFamily="34" charset="0"/>
              </a:rPr>
              <a:t>Техническая подготовка членов СКК</a:t>
            </a:r>
            <a:endParaRPr lang="en-US" altLang="en-US">
              <a:ea typeface="MS PGothic" panose="020B0600070205080204" charset="-128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 bwMode="auto">
          <a:xfrm>
            <a:off x="360363" y="1314450"/>
            <a:ext cx="9072562" cy="5407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/>
          <a:lstStyle/>
          <a:p>
            <a:pPr marL="369570" indent="-369570"/>
            <a:endParaRPr lang="ru-RU" altLang="en-US" sz="3200">
              <a:ea typeface="MS PGothic" panose="020B0600070205080204" charset="-128"/>
            </a:endParaRPr>
          </a:p>
          <a:p>
            <a:endParaRPr lang="ru-RU" altLang="en-US" sz="3200">
              <a:ea typeface="MS PGothic" panose="020B0600070205080204" charset="-128"/>
            </a:endParaRPr>
          </a:p>
          <a:p>
            <a:r>
              <a:rPr lang="ru-RU" altLang="en-US" sz="3200">
                <a:ea typeface="MS PGothic" panose="020B0600070205080204" charset="-128"/>
              </a:rPr>
              <a:t>Знай свою эпидемию</a:t>
            </a:r>
            <a:endParaRPr lang="ru-RU" altLang="en-US" sz="3200">
              <a:ea typeface="MS PGothic" panose="020B0600070205080204" charset="-128"/>
            </a:endParaRPr>
          </a:p>
          <a:p>
            <a:r>
              <a:rPr lang="ru-RU" altLang="en-US" sz="3200">
                <a:ea typeface="MS PGothic" panose="020B0600070205080204" charset="-128"/>
              </a:rPr>
              <a:t>Обучающие сессии по работе СКК</a:t>
            </a:r>
            <a:endParaRPr lang="ru-RU" altLang="en-US" sz="3200">
              <a:ea typeface="MS PGothic" panose="020B0600070205080204" charset="-128"/>
            </a:endParaRPr>
          </a:p>
          <a:p>
            <a:r>
              <a:rPr lang="ru-RU" altLang="en-US" sz="3200">
                <a:ea typeface="MS PGothic" panose="020B0600070205080204" charset="-128"/>
              </a:rPr>
              <a:t>Постоянные обучающие сессии по техническим аспектам </a:t>
            </a:r>
            <a:endParaRPr lang="ru-RU" altLang="en-US" sz="3200">
              <a:ea typeface="MS PGothic" panose="020B0600070205080204" charset="-128"/>
            </a:endParaRPr>
          </a:p>
          <a:p>
            <a:r>
              <a:rPr lang="ru-RU" altLang="en-US" sz="3200">
                <a:ea typeface="MS PGothic" panose="020B0600070205080204" charset="-128"/>
              </a:rPr>
              <a:t>Обучающие сессии по инновациям </a:t>
            </a:r>
            <a:endParaRPr lang="ru-RU" altLang="en-US" sz="3200">
              <a:ea typeface="MS PGothic" panose="020B0600070205080204" charset="-128"/>
            </a:endParaRPr>
          </a:p>
          <a:p>
            <a:pPr marL="0" indent="0">
              <a:buNone/>
            </a:pPr>
            <a:endParaRPr lang="ru-RU" altLang="en-US" sz="3200">
              <a:ea typeface="MS PGothic" panose="020B060007020508020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Финансирование </a:t>
            </a:r>
            <a:br>
              <a:rPr lang="ru-RU" dirty="0">
                <a:ea typeface="MS PGothic" panose="020B0600070205080204" charset="-128"/>
                <a:cs typeface="+mn-lt"/>
              </a:rPr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/>
              <a:t>Обеспечение работы Секретариата</a:t>
            </a:r>
            <a:endParaRPr lang="ru-RU" altLang="en-US"/>
          </a:p>
          <a:p>
            <a:r>
              <a:rPr lang="ru-RU" altLang="en-US"/>
              <a:t>Исследования и аудиты мероприятий на эффективность затрат</a:t>
            </a:r>
            <a:endParaRPr lang="ru-RU" altLang="en-US"/>
          </a:p>
          <a:p>
            <a:r>
              <a:rPr lang="ru-RU" altLang="en-US"/>
              <a:t>Операционные исследования </a:t>
            </a:r>
            <a:endParaRPr lang="ru-RU" altLang="en-US"/>
          </a:p>
          <a:p>
            <a:r>
              <a:rPr lang="ru-RU" altLang="en-US"/>
              <a:t>Мониторинг (налаженная отчетность и визиты на местах)</a:t>
            </a:r>
            <a:endParaRPr lang="ru-RU" altLang="en-US"/>
          </a:p>
          <a:p>
            <a:endParaRPr lang="en-GB" alt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1231</Words>
  <Application>WPS Presentation</Application>
  <PresentationFormat>Custom</PresentationFormat>
  <Paragraphs>73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Arial</vt:lpstr>
      <vt:lpstr>SimSun</vt:lpstr>
      <vt:lpstr>Wingdings</vt:lpstr>
      <vt:lpstr>Calibri</vt:lpstr>
      <vt:lpstr>MS PGothic</vt:lpstr>
      <vt:lpstr>Arial</vt:lpstr>
      <vt:lpstr>Microsoft YaHei</vt:lpstr>
      <vt:lpstr/>
      <vt:lpstr>Arial Unicode MS</vt:lpstr>
      <vt:lpstr>1_Office Theme</vt:lpstr>
      <vt:lpstr>2_Office Theme</vt:lpstr>
      <vt:lpstr>PowerPoint 演示文稿</vt:lpstr>
      <vt:lpstr>Источник </vt:lpstr>
      <vt:lpstr>Анализы </vt:lpstr>
      <vt:lpstr>Структура </vt:lpstr>
      <vt:lpstr>Взаимодействие с существующими структурами </vt:lpstr>
      <vt:lpstr>Представительство </vt:lpstr>
      <vt:lpstr>Уровень </vt:lpstr>
      <vt:lpstr>Техническая подготовка членов СКК</vt:lpstr>
      <vt:lpstr>Финансирование  </vt:lpstr>
      <vt:lpstr>Мониторинг и оценка </vt:lpstr>
      <vt:lpstr>Коммуникация и обмен информацией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Eba</dc:creator>
  <cp:lastModifiedBy>Габриела Ионашку</cp:lastModifiedBy>
  <cp:revision>23</cp:revision>
  <cp:lastPrinted>2013-05-13T07:51:00Z</cp:lastPrinted>
  <dcterms:created xsi:type="dcterms:W3CDTF">2012-08-31T15:34:00Z</dcterms:created>
  <dcterms:modified xsi:type="dcterms:W3CDTF">2019-09-20T02:36:48Z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KSOProductBuildVer">
    <vt:lpwstr>1033-10.2.0.5838</vt:lpwstr>
  </property>
</Properties>
</file>