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85" r:id="rId6"/>
    <p:sldId id="258" r:id="rId7"/>
    <p:sldId id="283" r:id="rId8"/>
    <p:sldId id="284" r:id="rId9"/>
    <p:sldId id="286" r:id="rId10"/>
    <p:sldId id="261" r:id="rId11"/>
    <p:sldId id="263" r:id="rId12"/>
    <p:sldId id="260" r:id="rId13"/>
    <p:sldId id="256" r:id="rId14"/>
    <p:sldId id="264" r:id="rId15"/>
    <p:sldId id="278" r:id="rId16"/>
    <p:sldId id="279" r:id="rId17"/>
    <p:sldId id="267" r:id="rId18"/>
    <p:sldId id="268" r:id="rId19"/>
    <p:sldId id="280" r:id="rId20"/>
    <p:sldId id="281" r:id="rId21"/>
    <p:sldId id="282" r:id="rId22"/>
    <p:sldId id="265" r:id="rId23"/>
    <p:sldId id="266" r:id="rId24"/>
    <p:sldId id="287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FD920372-39A3-45F3-B56A-B11266787C83}"/>
    <pc:docChg chg="custSel modSld">
      <pc:chgData name="Ryssaldy Demeuova" userId="1b36aab8-03ea-4a7c-9005-27f2602792bf" providerId="ADAL" clId="{FD920372-39A3-45F3-B56A-B11266787C83}" dt="2020-01-30T05:45:18.632" v="2" actId="27636"/>
      <pc:docMkLst>
        <pc:docMk/>
      </pc:docMkLst>
      <pc:sldChg chg="modSp">
        <pc:chgData name="Ryssaldy Demeuova" userId="1b36aab8-03ea-4a7c-9005-27f2602792bf" providerId="ADAL" clId="{FD920372-39A3-45F3-B56A-B11266787C83}" dt="2020-01-30T05:45:18.632" v="2" actId="27636"/>
        <pc:sldMkLst>
          <pc:docMk/>
          <pc:sldMk cId="670985353" sldId="263"/>
        </pc:sldMkLst>
        <pc:spChg chg="mod">
          <ac:chgData name="Ryssaldy Demeuova" userId="1b36aab8-03ea-4a7c-9005-27f2602792bf" providerId="ADAL" clId="{FD920372-39A3-45F3-B56A-B11266787C83}" dt="2020-01-30T05:45:18.632" v="2" actId="27636"/>
          <ac:spMkLst>
            <pc:docMk/>
            <pc:sldMk cId="670985353" sldId="263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FAF49-BB2D-4657-9648-C28394240F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01359-276C-46F1-BB2C-5D9575A891E9}">
      <dgm:prSet phldrT="[Text]"/>
      <dgm:spPr/>
      <dgm:t>
        <a:bodyPr/>
        <a:lstStyle/>
        <a:p>
          <a:r>
            <a:rPr lang="ru-RU" dirty="0"/>
            <a:t>Меньше людей имеют ВИЧ</a:t>
          </a:r>
          <a:endParaRPr lang="en-US" dirty="0"/>
        </a:p>
      </dgm:t>
    </dgm:pt>
    <dgm:pt modelId="{0EED1170-D493-4E79-AF07-3307470EA436}" type="parTrans" cxnId="{25103EF0-D3CA-42B3-9688-D49A0D0651B5}">
      <dgm:prSet/>
      <dgm:spPr/>
      <dgm:t>
        <a:bodyPr/>
        <a:lstStyle/>
        <a:p>
          <a:endParaRPr lang="en-US"/>
        </a:p>
      </dgm:t>
    </dgm:pt>
    <dgm:pt modelId="{5233D13F-502F-4448-A1C5-AE815574D741}" type="sibTrans" cxnId="{25103EF0-D3CA-42B3-9688-D49A0D0651B5}">
      <dgm:prSet/>
      <dgm:spPr/>
      <dgm:t>
        <a:bodyPr/>
        <a:lstStyle/>
        <a:p>
          <a:endParaRPr lang="en-US"/>
        </a:p>
      </dgm:t>
    </dgm:pt>
    <dgm:pt modelId="{04EE63CE-E9DE-426D-9821-B5DBA874A104}">
      <dgm:prSet phldrT="[Text]"/>
      <dgm:spPr/>
      <dgm:t>
        <a:bodyPr/>
        <a:lstStyle/>
        <a:p>
          <a:r>
            <a:rPr lang="ru-RU" dirty="0"/>
            <a:t>Больше людей используют презерватив </a:t>
          </a:r>
          <a:endParaRPr lang="en-US" dirty="0"/>
        </a:p>
      </dgm:t>
    </dgm:pt>
    <dgm:pt modelId="{086B6804-AFDD-4A28-A22D-1AF7449C1E0B}" type="parTrans" cxnId="{77CE47DC-1231-44A5-8DCA-08C8CB96DD91}">
      <dgm:prSet/>
      <dgm:spPr/>
      <dgm:t>
        <a:bodyPr/>
        <a:lstStyle/>
        <a:p>
          <a:endParaRPr lang="en-US"/>
        </a:p>
      </dgm:t>
    </dgm:pt>
    <dgm:pt modelId="{DB575E16-6661-44EF-8E15-18ECA945A619}" type="sibTrans" cxnId="{77CE47DC-1231-44A5-8DCA-08C8CB96DD91}">
      <dgm:prSet/>
      <dgm:spPr/>
      <dgm:t>
        <a:bodyPr/>
        <a:lstStyle/>
        <a:p>
          <a:endParaRPr lang="en-US"/>
        </a:p>
      </dgm:t>
    </dgm:pt>
    <dgm:pt modelId="{BA3B139F-E16E-4021-B254-1F84F68BCB22}">
      <dgm:prSet phldrT="[Text]"/>
      <dgm:spPr/>
      <dgm:t>
        <a:bodyPr/>
        <a:lstStyle/>
        <a:p>
          <a:r>
            <a:rPr lang="ru-RU" dirty="0"/>
            <a:t>Обучение людей использованию презерватива</a:t>
          </a:r>
          <a:endParaRPr lang="en-US" dirty="0"/>
        </a:p>
      </dgm:t>
    </dgm:pt>
    <dgm:pt modelId="{2755BDDB-BBEE-4348-B8A6-A075BE7E8921}" type="parTrans" cxnId="{424FD705-48E5-4E76-A1E6-862EC0DB4009}">
      <dgm:prSet/>
      <dgm:spPr/>
      <dgm:t>
        <a:bodyPr/>
        <a:lstStyle/>
        <a:p>
          <a:endParaRPr lang="en-US"/>
        </a:p>
      </dgm:t>
    </dgm:pt>
    <dgm:pt modelId="{AAD01DA8-13B7-412A-905C-603EEBA0F4D2}" type="sibTrans" cxnId="{424FD705-48E5-4E76-A1E6-862EC0DB4009}">
      <dgm:prSet/>
      <dgm:spPr/>
      <dgm:t>
        <a:bodyPr/>
        <a:lstStyle/>
        <a:p>
          <a:endParaRPr lang="en-US"/>
        </a:p>
      </dgm:t>
    </dgm:pt>
    <dgm:pt modelId="{0F69114C-D71D-4203-953E-4057D66A43A4}">
      <dgm:prSet/>
      <dgm:spPr/>
      <dgm:t>
        <a:bodyPr/>
        <a:lstStyle/>
        <a:p>
          <a:r>
            <a:rPr lang="ru-RU" dirty="0"/>
            <a:t>Поставить презервативы в барах, аптеках (бананы)</a:t>
          </a:r>
          <a:endParaRPr lang="en-US" dirty="0"/>
        </a:p>
      </dgm:t>
    </dgm:pt>
    <dgm:pt modelId="{B2DB68BF-1A62-4024-B31A-A6D72C20929F}" type="parTrans" cxnId="{3CE03043-5768-4DDE-8FDC-A23A817CE40E}">
      <dgm:prSet/>
      <dgm:spPr/>
      <dgm:t>
        <a:bodyPr/>
        <a:lstStyle/>
        <a:p>
          <a:endParaRPr lang="en-US"/>
        </a:p>
      </dgm:t>
    </dgm:pt>
    <dgm:pt modelId="{BEACA8D1-B34B-4AB9-B051-96233CF76733}" type="sibTrans" cxnId="{3CE03043-5768-4DDE-8FDC-A23A817CE40E}">
      <dgm:prSet/>
      <dgm:spPr/>
      <dgm:t>
        <a:bodyPr/>
        <a:lstStyle/>
        <a:p>
          <a:endParaRPr lang="en-US"/>
        </a:p>
      </dgm:t>
    </dgm:pt>
    <dgm:pt modelId="{C6892D43-7243-4A4C-844A-94505F438D03}">
      <dgm:prSet/>
      <dgm:spPr/>
      <dgm:t>
        <a:bodyPr/>
        <a:lstStyle/>
        <a:p>
          <a:r>
            <a:rPr lang="ru-RU" dirty="0"/>
            <a:t>Поставить раздаточные аппараты в университете</a:t>
          </a:r>
          <a:endParaRPr lang="en-US" dirty="0"/>
        </a:p>
      </dgm:t>
    </dgm:pt>
    <dgm:pt modelId="{BE425294-119E-4DDC-9000-CEF95BCCB44F}" type="parTrans" cxnId="{06669264-50F9-4364-B5DA-4C943571EBDD}">
      <dgm:prSet/>
      <dgm:spPr/>
      <dgm:t>
        <a:bodyPr/>
        <a:lstStyle/>
        <a:p>
          <a:endParaRPr lang="en-US"/>
        </a:p>
      </dgm:t>
    </dgm:pt>
    <dgm:pt modelId="{BE732E48-86D6-4F71-98DA-85E350CC56E4}" type="sibTrans" cxnId="{06669264-50F9-4364-B5DA-4C943571EBDD}">
      <dgm:prSet/>
      <dgm:spPr/>
      <dgm:t>
        <a:bodyPr/>
        <a:lstStyle/>
        <a:p>
          <a:endParaRPr lang="en-US"/>
        </a:p>
      </dgm:t>
    </dgm:pt>
    <dgm:pt modelId="{042E815A-C8B4-4DBE-80C0-FA811025EE4B}">
      <dgm:prSet/>
      <dgm:spPr/>
      <dgm:t>
        <a:bodyPr/>
        <a:lstStyle/>
        <a:p>
          <a:r>
            <a:rPr lang="ru-RU" dirty="0"/>
            <a:t>Предоставить инфо материалы</a:t>
          </a:r>
          <a:endParaRPr lang="en-US" dirty="0"/>
        </a:p>
      </dgm:t>
    </dgm:pt>
    <dgm:pt modelId="{E376075C-4CEA-486E-AB05-2AFFB9D6FE36}" type="parTrans" cxnId="{C3D8C8AB-D71E-4235-91E0-C53785A8534D}">
      <dgm:prSet/>
      <dgm:spPr/>
      <dgm:t>
        <a:bodyPr/>
        <a:lstStyle/>
        <a:p>
          <a:endParaRPr lang="en-US"/>
        </a:p>
      </dgm:t>
    </dgm:pt>
    <dgm:pt modelId="{1A6BD999-4FF2-4FD6-8BBB-C0113F1596AB}" type="sibTrans" cxnId="{C3D8C8AB-D71E-4235-91E0-C53785A8534D}">
      <dgm:prSet/>
      <dgm:spPr/>
      <dgm:t>
        <a:bodyPr/>
        <a:lstStyle/>
        <a:p>
          <a:endParaRPr lang="en-US"/>
        </a:p>
      </dgm:t>
    </dgm:pt>
    <dgm:pt modelId="{4FD26F45-0803-4C40-BB92-31D846549B15}">
      <dgm:prSet/>
      <dgm:spPr/>
      <dgm:t>
        <a:bodyPr/>
        <a:lstStyle/>
        <a:p>
          <a:r>
            <a:rPr lang="ru-RU" dirty="0"/>
            <a:t>Поставить аутрича от равного к равному</a:t>
          </a:r>
          <a:endParaRPr lang="en-US" dirty="0"/>
        </a:p>
      </dgm:t>
    </dgm:pt>
    <dgm:pt modelId="{ACED1E8C-485D-461E-B2A8-0EDBF8F7049F}" type="parTrans" cxnId="{CBF11F4F-B187-4481-8115-EECD13086C0B}">
      <dgm:prSet/>
      <dgm:spPr/>
      <dgm:t>
        <a:bodyPr/>
        <a:lstStyle/>
        <a:p>
          <a:endParaRPr lang="en-US"/>
        </a:p>
      </dgm:t>
    </dgm:pt>
    <dgm:pt modelId="{75326C73-A247-4DB8-A552-0B5AAE1C688B}" type="sibTrans" cxnId="{CBF11F4F-B187-4481-8115-EECD13086C0B}">
      <dgm:prSet/>
      <dgm:spPr/>
      <dgm:t>
        <a:bodyPr/>
        <a:lstStyle/>
        <a:p>
          <a:endParaRPr lang="en-US"/>
        </a:p>
      </dgm:t>
    </dgm:pt>
    <dgm:pt modelId="{345A8CB3-B6D3-4CE6-BAF7-7A3F46696B3C}">
      <dgm:prSet/>
      <dgm:spPr/>
      <dgm:t>
        <a:bodyPr/>
        <a:lstStyle/>
        <a:p>
          <a:r>
            <a:rPr lang="ru-RU" dirty="0"/>
            <a:t>Запустить </a:t>
          </a:r>
          <a:r>
            <a:rPr lang="ru-RU" dirty="0" err="1"/>
            <a:t>телеграм</a:t>
          </a:r>
          <a:r>
            <a:rPr lang="ru-RU" dirty="0"/>
            <a:t> бота</a:t>
          </a:r>
          <a:endParaRPr lang="en-US" dirty="0"/>
        </a:p>
      </dgm:t>
    </dgm:pt>
    <dgm:pt modelId="{70332583-1252-4648-82C3-DF5F229894C8}" type="parTrans" cxnId="{DBE8ECEF-1481-400F-BFC6-83EC252C2CEB}">
      <dgm:prSet/>
      <dgm:spPr/>
      <dgm:t>
        <a:bodyPr/>
        <a:lstStyle/>
        <a:p>
          <a:endParaRPr lang="en-US"/>
        </a:p>
      </dgm:t>
    </dgm:pt>
    <dgm:pt modelId="{ED3122A9-BD6D-449B-8F2B-4508139BE6F0}" type="sibTrans" cxnId="{DBE8ECEF-1481-400F-BFC6-83EC252C2CEB}">
      <dgm:prSet/>
      <dgm:spPr/>
      <dgm:t>
        <a:bodyPr/>
        <a:lstStyle/>
        <a:p>
          <a:endParaRPr lang="en-US"/>
        </a:p>
      </dgm:t>
    </dgm:pt>
    <dgm:pt modelId="{3DD5895C-43DA-4FDB-AF22-DFFFB812844B}">
      <dgm:prSet/>
      <dgm:spPr/>
      <dgm:t>
        <a:bodyPr/>
        <a:lstStyle/>
        <a:p>
          <a:r>
            <a:rPr lang="ru-RU" dirty="0"/>
            <a:t>Запустить мобильную аппликацию для идентификации ближайшего места с раздачей </a:t>
          </a:r>
          <a:r>
            <a:rPr lang="ru-RU" dirty="0" err="1"/>
            <a:t>презерватирвов</a:t>
          </a:r>
          <a:r>
            <a:rPr lang="ru-RU" dirty="0"/>
            <a:t>  </a:t>
          </a:r>
          <a:endParaRPr lang="en-US" dirty="0"/>
        </a:p>
      </dgm:t>
    </dgm:pt>
    <dgm:pt modelId="{F83F2066-AD82-458E-A0F1-40AE538C004D}" type="parTrans" cxnId="{2E87DEB5-D943-49C3-A8D4-89DA1F53FCDC}">
      <dgm:prSet/>
      <dgm:spPr/>
      <dgm:t>
        <a:bodyPr/>
        <a:lstStyle/>
        <a:p>
          <a:endParaRPr lang="en-US"/>
        </a:p>
      </dgm:t>
    </dgm:pt>
    <dgm:pt modelId="{59C1590E-357A-4AEA-8832-6D9BEA453470}" type="sibTrans" cxnId="{2E87DEB5-D943-49C3-A8D4-89DA1F53FCDC}">
      <dgm:prSet/>
      <dgm:spPr/>
      <dgm:t>
        <a:bodyPr/>
        <a:lstStyle/>
        <a:p>
          <a:endParaRPr lang="en-US"/>
        </a:p>
      </dgm:t>
    </dgm:pt>
    <dgm:pt modelId="{97178251-7483-4A1B-A1BC-BAC20B5BDBB6}" type="pres">
      <dgm:prSet presAssocID="{14CFAF49-BB2D-4657-9648-C28394240F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A4470E-242D-41EE-A1F2-B09A3579699F}" type="pres">
      <dgm:prSet presAssocID="{4F101359-276C-46F1-BB2C-5D9575A891E9}" presName="hierRoot1" presStyleCnt="0"/>
      <dgm:spPr/>
    </dgm:pt>
    <dgm:pt modelId="{39E38DE8-E50F-4D60-A677-D3CD4D690FD8}" type="pres">
      <dgm:prSet presAssocID="{4F101359-276C-46F1-BB2C-5D9575A891E9}" presName="composite" presStyleCnt="0"/>
      <dgm:spPr/>
    </dgm:pt>
    <dgm:pt modelId="{E820B7C9-9252-460D-AC1D-550718FC6F64}" type="pres">
      <dgm:prSet presAssocID="{4F101359-276C-46F1-BB2C-5D9575A891E9}" presName="background" presStyleLbl="node0" presStyleIdx="0" presStyleCnt="1"/>
      <dgm:spPr/>
    </dgm:pt>
    <dgm:pt modelId="{867AA5A9-270E-4797-AEE0-F4B64154E750}" type="pres">
      <dgm:prSet presAssocID="{4F101359-276C-46F1-BB2C-5D9575A891E9}" presName="text" presStyleLbl="fgAcc0" presStyleIdx="0" presStyleCnt="1">
        <dgm:presLayoutVars>
          <dgm:chPref val="3"/>
        </dgm:presLayoutVars>
      </dgm:prSet>
      <dgm:spPr/>
    </dgm:pt>
    <dgm:pt modelId="{47C788B8-8073-4553-A9AA-2AC958401056}" type="pres">
      <dgm:prSet presAssocID="{4F101359-276C-46F1-BB2C-5D9575A891E9}" presName="hierChild2" presStyleCnt="0"/>
      <dgm:spPr/>
    </dgm:pt>
    <dgm:pt modelId="{435FC483-112D-4BFF-9327-72B56F09EDDA}" type="pres">
      <dgm:prSet presAssocID="{086B6804-AFDD-4A28-A22D-1AF7449C1E0B}" presName="Name10" presStyleLbl="parChTrans1D2" presStyleIdx="0" presStyleCnt="1"/>
      <dgm:spPr/>
    </dgm:pt>
    <dgm:pt modelId="{A63D5BED-B588-4F90-AF82-D128990E3BCE}" type="pres">
      <dgm:prSet presAssocID="{04EE63CE-E9DE-426D-9821-B5DBA874A104}" presName="hierRoot2" presStyleCnt="0"/>
      <dgm:spPr/>
    </dgm:pt>
    <dgm:pt modelId="{D5A69172-47BC-4A02-97EC-8C168890F32D}" type="pres">
      <dgm:prSet presAssocID="{04EE63CE-E9DE-426D-9821-B5DBA874A104}" presName="composite2" presStyleCnt="0"/>
      <dgm:spPr/>
    </dgm:pt>
    <dgm:pt modelId="{60702282-E846-45B5-BD7D-8478136E5B95}" type="pres">
      <dgm:prSet presAssocID="{04EE63CE-E9DE-426D-9821-B5DBA874A104}" presName="background2" presStyleLbl="node2" presStyleIdx="0" presStyleCnt="1"/>
      <dgm:spPr/>
    </dgm:pt>
    <dgm:pt modelId="{9BB57D60-E921-401E-878A-35459F4EA5EB}" type="pres">
      <dgm:prSet presAssocID="{04EE63CE-E9DE-426D-9821-B5DBA874A104}" presName="text2" presStyleLbl="fgAcc2" presStyleIdx="0" presStyleCnt="1">
        <dgm:presLayoutVars>
          <dgm:chPref val="3"/>
        </dgm:presLayoutVars>
      </dgm:prSet>
      <dgm:spPr/>
    </dgm:pt>
    <dgm:pt modelId="{2FB34153-42E4-418F-9D5E-1C10B581EBF5}" type="pres">
      <dgm:prSet presAssocID="{04EE63CE-E9DE-426D-9821-B5DBA874A104}" presName="hierChild3" presStyleCnt="0"/>
      <dgm:spPr/>
    </dgm:pt>
    <dgm:pt modelId="{1E6936FD-4BF9-4672-B8A6-18D38921989F}" type="pres">
      <dgm:prSet presAssocID="{2755BDDB-BBEE-4348-B8A6-A075BE7E8921}" presName="Name17" presStyleLbl="parChTrans1D3" presStyleIdx="0" presStyleCnt="1"/>
      <dgm:spPr/>
    </dgm:pt>
    <dgm:pt modelId="{96E3BE5A-19A4-49A6-99E1-831BBF5CD80A}" type="pres">
      <dgm:prSet presAssocID="{BA3B139F-E16E-4021-B254-1F84F68BCB22}" presName="hierRoot3" presStyleCnt="0"/>
      <dgm:spPr/>
    </dgm:pt>
    <dgm:pt modelId="{069F526E-8DAB-408E-B8BC-74B98347F3C6}" type="pres">
      <dgm:prSet presAssocID="{BA3B139F-E16E-4021-B254-1F84F68BCB22}" presName="composite3" presStyleCnt="0"/>
      <dgm:spPr/>
    </dgm:pt>
    <dgm:pt modelId="{FB0F8CA0-9112-4E77-AE7B-BC05069B7FCD}" type="pres">
      <dgm:prSet presAssocID="{BA3B139F-E16E-4021-B254-1F84F68BCB22}" presName="background3" presStyleLbl="node3" presStyleIdx="0" presStyleCnt="1"/>
      <dgm:spPr/>
    </dgm:pt>
    <dgm:pt modelId="{26D0E8DA-06E1-4724-B6F9-A0F2BF593D99}" type="pres">
      <dgm:prSet presAssocID="{BA3B139F-E16E-4021-B254-1F84F68BCB22}" presName="text3" presStyleLbl="fgAcc3" presStyleIdx="0" presStyleCnt="1" custLinFactNeighborX="3179" custLinFactNeighborY="-327">
        <dgm:presLayoutVars>
          <dgm:chPref val="3"/>
        </dgm:presLayoutVars>
      </dgm:prSet>
      <dgm:spPr/>
    </dgm:pt>
    <dgm:pt modelId="{FB5B52DB-E0B8-417A-892C-5660CDE2F056}" type="pres">
      <dgm:prSet presAssocID="{BA3B139F-E16E-4021-B254-1F84F68BCB22}" presName="hierChild4" presStyleCnt="0"/>
      <dgm:spPr/>
    </dgm:pt>
    <dgm:pt modelId="{015A8454-F077-48E5-9FDD-E43D7AB32D0A}" type="pres">
      <dgm:prSet presAssocID="{B2DB68BF-1A62-4024-B31A-A6D72C20929F}" presName="Name23" presStyleLbl="parChTrans1D4" presStyleIdx="0" presStyleCnt="6"/>
      <dgm:spPr/>
    </dgm:pt>
    <dgm:pt modelId="{749FC8D2-8733-4853-9B58-A790863C7F34}" type="pres">
      <dgm:prSet presAssocID="{0F69114C-D71D-4203-953E-4057D66A43A4}" presName="hierRoot4" presStyleCnt="0"/>
      <dgm:spPr/>
    </dgm:pt>
    <dgm:pt modelId="{5D934875-AE1F-4486-A0D3-F4C45568A0CC}" type="pres">
      <dgm:prSet presAssocID="{0F69114C-D71D-4203-953E-4057D66A43A4}" presName="composite4" presStyleCnt="0"/>
      <dgm:spPr/>
    </dgm:pt>
    <dgm:pt modelId="{C686BAA1-E8F7-494B-9E1D-F99B6AD42BFC}" type="pres">
      <dgm:prSet presAssocID="{0F69114C-D71D-4203-953E-4057D66A43A4}" presName="background4" presStyleLbl="node4" presStyleIdx="0" presStyleCnt="6"/>
      <dgm:spPr/>
    </dgm:pt>
    <dgm:pt modelId="{0C9EFFFB-0FF7-45DA-9B41-B2593143AEE9}" type="pres">
      <dgm:prSet presAssocID="{0F69114C-D71D-4203-953E-4057D66A43A4}" presName="text4" presStyleLbl="fgAcc4" presStyleIdx="0" presStyleCnt="6">
        <dgm:presLayoutVars>
          <dgm:chPref val="3"/>
        </dgm:presLayoutVars>
      </dgm:prSet>
      <dgm:spPr/>
    </dgm:pt>
    <dgm:pt modelId="{1E9E1017-EA40-499F-AEE1-38A7BBEEA7FC}" type="pres">
      <dgm:prSet presAssocID="{0F69114C-D71D-4203-953E-4057D66A43A4}" presName="hierChild5" presStyleCnt="0"/>
      <dgm:spPr/>
    </dgm:pt>
    <dgm:pt modelId="{32BF2340-B775-4328-AE50-485EE486469C}" type="pres">
      <dgm:prSet presAssocID="{BE425294-119E-4DDC-9000-CEF95BCCB44F}" presName="Name23" presStyleLbl="parChTrans1D4" presStyleIdx="1" presStyleCnt="6"/>
      <dgm:spPr/>
    </dgm:pt>
    <dgm:pt modelId="{54758D72-886A-48CC-A92B-B64BDB5F9B4B}" type="pres">
      <dgm:prSet presAssocID="{C6892D43-7243-4A4C-844A-94505F438D03}" presName="hierRoot4" presStyleCnt="0"/>
      <dgm:spPr/>
    </dgm:pt>
    <dgm:pt modelId="{899B0E2F-A36D-44BB-8FFF-23E491BB8653}" type="pres">
      <dgm:prSet presAssocID="{C6892D43-7243-4A4C-844A-94505F438D03}" presName="composite4" presStyleCnt="0"/>
      <dgm:spPr/>
    </dgm:pt>
    <dgm:pt modelId="{193F75DA-47D8-41D5-B8EE-EA2744CBC819}" type="pres">
      <dgm:prSet presAssocID="{C6892D43-7243-4A4C-844A-94505F438D03}" presName="background4" presStyleLbl="node4" presStyleIdx="1" presStyleCnt="6"/>
      <dgm:spPr/>
    </dgm:pt>
    <dgm:pt modelId="{6A98CE24-9432-4F3E-99AC-DF001F6A76A2}" type="pres">
      <dgm:prSet presAssocID="{C6892D43-7243-4A4C-844A-94505F438D03}" presName="text4" presStyleLbl="fgAcc4" presStyleIdx="1" presStyleCnt="6">
        <dgm:presLayoutVars>
          <dgm:chPref val="3"/>
        </dgm:presLayoutVars>
      </dgm:prSet>
      <dgm:spPr/>
    </dgm:pt>
    <dgm:pt modelId="{600260C4-A277-4AB7-B87D-5769F23E5B4F}" type="pres">
      <dgm:prSet presAssocID="{C6892D43-7243-4A4C-844A-94505F438D03}" presName="hierChild5" presStyleCnt="0"/>
      <dgm:spPr/>
    </dgm:pt>
    <dgm:pt modelId="{D256BD0C-6D0D-4DA7-A11E-6C1A3CA1F22A}" type="pres">
      <dgm:prSet presAssocID="{E376075C-4CEA-486E-AB05-2AFFB9D6FE36}" presName="Name23" presStyleLbl="parChTrans1D4" presStyleIdx="2" presStyleCnt="6"/>
      <dgm:spPr/>
    </dgm:pt>
    <dgm:pt modelId="{2A87A4E3-6380-4650-B317-E3A8DF813E02}" type="pres">
      <dgm:prSet presAssocID="{042E815A-C8B4-4DBE-80C0-FA811025EE4B}" presName="hierRoot4" presStyleCnt="0"/>
      <dgm:spPr/>
    </dgm:pt>
    <dgm:pt modelId="{E35F0015-9A45-4886-8140-3554B5E228C0}" type="pres">
      <dgm:prSet presAssocID="{042E815A-C8B4-4DBE-80C0-FA811025EE4B}" presName="composite4" presStyleCnt="0"/>
      <dgm:spPr/>
    </dgm:pt>
    <dgm:pt modelId="{84CA1779-27F4-4353-BC66-2A0F7EEC2386}" type="pres">
      <dgm:prSet presAssocID="{042E815A-C8B4-4DBE-80C0-FA811025EE4B}" presName="background4" presStyleLbl="node4" presStyleIdx="2" presStyleCnt="6"/>
      <dgm:spPr/>
    </dgm:pt>
    <dgm:pt modelId="{5D9D147E-7B0C-46C4-8AA6-C2CD0C4AA097}" type="pres">
      <dgm:prSet presAssocID="{042E815A-C8B4-4DBE-80C0-FA811025EE4B}" presName="text4" presStyleLbl="fgAcc4" presStyleIdx="2" presStyleCnt="6">
        <dgm:presLayoutVars>
          <dgm:chPref val="3"/>
        </dgm:presLayoutVars>
      </dgm:prSet>
      <dgm:spPr/>
    </dgm:pt>
    <dgm:pt modelId="{62820048-F853-4218-96AD-5CDE1EE98FA2}" type="pres">
      <dgm:prSet presAssocID="{042E815A-C8B4-4DBE-80C0-FA811025EE4B}" presName="hierChild5" presStyleCnt="0"/>
      <dgm:spPr/>
    </dgm:pt>
    <dgm:pt modelId="{1E7587C9-3D62-4606-8A0A-E6F601FD8D79}" type="pres">
      <dgm:prSet presAssocID="{ACED1E8C-485D-461E-B2A8-0EDBF8F7049F}" presName="Name23" presStyleLbl="parChTrans1D4" presStyleIdx="3" presStyleCnt="6"/>
      <dgm:spPr/>
    </dgm:pt>
    <dgm:pt modelId="{79036D87-FCEC-4A26-8501-1DE0A36F47EA}" type="pres">
      <dgm:prSet presAssocID="{4FD26F45-0803-4C40-BB92-31D846549B15}" presName="hierRoot4" presStyleCnt="0"/>
      <dgm:spPr/>
    </dgm:pt>
    <dgm:pt modelId="{9C676DE2-F6EF-4280-AEA8-5A726EAF8B51}" type="pres">
      <dgm:prSet presAssocID="{4FD26F45-0803-4C40-BB92-31D846549B15}" presName="composite4" presStyleCnt="0"/>
      <dgm:spPr/>
    </dgm:pt>
    <dgm:pt modelId="{1B1FE4D8-A8D6-4308-80F8-51C9F4481803}" type="pres">
      <dgm:prSet presAssocID="{4FD26F45-0803-4C40-BB92-31D846549B15}" presName="background4" presStyleLbl="node4" presStyleIdx="3" presStyleCnt="6"/>
      <dgm:spPr/>
    </dgm:pt>
    <dgm:pt modelId="{2E98958E-8E58-4AB8-9B4D-64FAFD64D1B6}" type="pres">
      <dgm:prSet presAssocID="{4FD26F45-0803-4C40-BB92-31D846549B15}" presName="text4" presStyleLbl="fgAcc4" presStyleIdx="3" presStyleCnt="6">
        <dgm:presLayoutVars>
          <dgm:chPref val="3"/>
        </dgm:presLayoutVars>
      </dgm:prSet>
      <dgm:spPr/>
    </dgm:pt>
    <dgm:pt modelId="{4FEA1419-9A41-4B5A-85D4-D22C8496CC2D}" type="pres">
      <dgm:prSet presAssocID="{4FD26F45-0803-4C40-BB92-31D846549B15}" presName="hierChild5" presStyleCnt="0"/>
      <dgm:spPr/>
    </dgm:pt>
    <dgm:pt modelId="{7FBAE5EB-B9CA-4C1E-A04B-2472B5C0EDC2}" type="pres">
      <dgm:prSet presAssocID="{70332583-1252-4648-82C3-DF5F229894C8}" presName="Name23" presStyleLbl="parChTrans1D4" presStyleIdx="4" presStyleCnt="6"/>
      <dgm:spPr/>
    </dgm:pt>
    <dgm:pt modelId="{C32D0EB6-12E0-4E3E-B57F-3CF8A4E69725}" type="pres">
      <dgm:prSet presAssocID="{345A8CB3-B6D3-4CE6-BAF7-7A3F46696B3C}" presName="hierRoot4" presStyleCnt="0"/>
      <dgm:spPr/>
    </dgm:pt>
    <dgm:pt modelId="{695EEC02-48CF-48E7-A7B0-4933B7DFD617}" type="pres">
      <dgm:prSet presAssocID="{345A8CB3-B6D3-4CE6-BAF7-7A3F46696B3C}" presName="composite4" presStyleCnt="0"/>
      <dgm:spPr/>
    </dgm:pt>
    <dgm:pt modelId="{3807166C-A33A-4520-9C8C-96B95E951657}" type="pres">
      <dgm:prSet presAssocID="{345A8CB3-B6D3-4CE6-BAF7-7A3F46696B3C}" presName="background4" presStyleLbl="node4" presStyleIdx="4" presStyleCnt="6"/>
      <dgm:spPr/>
    </dgm:pt>
    <dgm:pt modelId="{DDB84504-4C02-495B-ACFD-5370B32DA45B}" type="pres">
      <dgm:prSet presAssocID="{345A8CB3-B6D3-4CE6-BAF7-7A3F46696B3C}" presName="text4" presStyleLbl="fgAcc4" presStyleIdx="4" presStyleCnt="6">
        <dgm:presLayoutVars>
          <dgm:chPref val="3"/>
        </dgm:presLayoutVars>
      </dgm:prSet>
      <dgm:spPr/>
    </dgm:pt>
    <dgm:pt modelId="{2B597627-97F5-49F1-BD07-782BC01350A8}" type="pres">
      <dgm:prSet presAssocID="{345A8CB3-B6D3-4CE6-BAF7-7A3F46696B3C}" presName="hierChild5" presStyleCnt="0"/>
      <dgm:spPr/>
    </dgm:pt>
    <dgm:pt modelId="{D917F5A2-5AE6-49C5-935D-C6BDEBF54F0B}" type="pres">
      <dgm:prSet presAssocID="{F83F2066-AD82-458E-A0F1-40AE538C004D}" presName="Name23" presStyleLbl="parChTrans1D4" presStyleIdx="5" presStyleCnt="6"/>
      <dgm:spPr/>
    </dgm:pt>
    <dgm:pt modelId="{FD4ED9C0-7288-47A0-AF47-2DB53993FF18}" type="pres">
      <dgm:prSet presAssocID="{3DD5895C-43DA-4FDB-AF22-DFFFB812844B}" presName="hierRoot4" presStyleCnt="0"/>
      <dgm:spPr/>
    </dgm:pt>
    <dgm:pt modelId="{0680FBE3-D937-462D-896E-A057FB7BE21A}" type="pres">
      <dgm:prSet presAssocID="{3DD5895C-43DA-4FDB-AF22-DFFFB812844B}" presName="composite4" presStyleCnt="0"/>
      <dgm:spPr/>
    </dgm:pt>
    <dgm:pt modelId="{50FDBA26-D78B-4728-BBE6-12C064382A26}" type="pres">
      <dgm:prSet presAssocID="{3DD5895C-43DA-4FDB-AF22-DFFFB812844B}" presName="background4" presStyleLbl="node4" presStyleIdx="5" presStyleCnt="6"/>
      <dgm:spPr/>
    </dgm:pt>
    <dgm:pt modelId="{B3D152B6-2562-4D2C-B223-8E4732282FD5}" type="pres">
      <dgm:prSet presAssocID="{3DD5895C-43DA-4FDB-AF22-DFFFB812844B}" presName="text4" presStyleLbl="fgAcc4" presStyleIdx="5" presStyleCnt="6">
        <dgm:presLayoutVars>
          <dgm:chPref val="3"/>
        </dgm:presLayoutVars>
      </dgm:prSet>
      <dgm:spPr/>
    </dgm:pt>
    <dgm:pt modelId="{E3181DD0-EF27-41B0-85D2-5FE0A10251B2}" type="pres">
      <dgm:prSet presAssocID="{3DD5895C-43DA-4FDB-AF22-DFFFB812844B}" presName="hierChild5" presStyleCnt="0"/>
      <dgm:spPr/>
    </dgm:pt>
  </dgm:ptLst>
  <dgm:cxnLst>
    <dgm:cxn modelId="{1F982B01-3CDB-40AA-B0CF-BBB3862A0EA8}" type="presOf" srcId="{C6892D43-7243-4A4C-844A-94505F438D03}" destId="{6A98CE24-9432-4F3E-99AC-DF001F6A76A2}" srcOrd="0" destOrd="0" presId="urn:microsoft.com/office/officeart/2005/8/layout/hierarchy1"/>
    <dgm:cxn modelId="{64A9BB03-1A01-4BEF-8B88-ADB5187EA290}" type="presOf" srcId="{14CFAF49-BB2D-4657-9648-C28394240FF9}" destId="{97178251-7483-4A1B-A1BC-BAC20B5BDBB6}" srcOrd="0" destOrd="0" presId="urn:microsoft.com/office/officeart/2005/8/layout/hierarchy1"/>
    <dgm:cxn modelId="{424FD705-48E5-4E76-A1E6-862EC0DB4009}" srcId="{04EE63CE-E9DE-426D-9821-B5DBA874A104}" destId="{BA3B139F-E16E-4021-B254-1F84F68BCB22}" srcOrd="0" destOrd="0" parTransId="{2755BDDB-BBEE-4348-B8A6-A075BE7E8921}" sibTransId="{AAD01DA8-13B7-412A-905C-603EEBA0F4D2}"/>
    <dgm:cxn modelId="{D7839321-8B96-4B28-B218-2D0AA65C6728}" type="presOf" srcId="{042E815A-C8B4-4DBE-80C0-FA811025EE4B}" destId="{5D9D147E-7B0C-46C4-8AA6-C2CD0C4AA097}" srcOrd="0" destOrd="0" presId="urn:microsoft.com/office/officeart/2005/8/layout/hierarchy1"/>
    <dgm:cxn modelId="{0044F027-E903-41CE-B932-3DC2712B28F5}" type="presOf" srcId="{70332583-1252-4648-82C3-DF5F229894C8}" destId="{7FBAE5EB-B9CA-4C1E-A04B-2472B5C0EDC2}" srcOrd="0" destOrd="0" presId="urn:microsoft.com/office/officeart/2005/8/layout/hierarchy1"/>
    <dgm:cxn modelId="{2A470F32-A63A-4B59-B61B-3FC66BC111EB}" type="presOf" srcId="{ACED1E8C-485D-461E-B2A8-0EDBF8F7049F}" destId="{1E7587C9-3D62-4606-8A0A-E6F601FD8D79}" srcOrd="0" destOrd="0" presId="urn:microsoft.com/office/officeart/2005/8/layout/hierarchy1"/>
    <dgm:cxn modelId="{02DD2E36-CDE5-4308-BC6C-264C11D0834A}" type="presOf" srcId="{2755BDDB-BBEE-4348-B8A6-A075BE7E8921}" destId="{1E6936FD-4BF9-4672-B8A6-18D38921989F}" srcOrd="0" destOrd="0" presId="urn:microsoft.com/office/officeart/2005/8/layout/hierarchy1"/>
    <dgm:cxn modelId="{56B23A3F-7539-4987-8A8C-B91EB2EF6265}" type="presOf" srcId="{345A8CB3-B6D3-4CE6-BAF7-7A3F46696B3C}" destId="{DDB84504-4C02-495B-ACFD-5370B32DA45B}" srcOrd="0" destOrd="0" presId="urn:microsoft.com/office/officeart/2005/8/layout/hierarchy1"/>
    <dgm:cxn modelId="{EEFF7642-6334-4F53-B6BE-5FB2A8CE2713}" type="presOf" srcId="{4F101359-276C-46F1-BB2C-5D9575A891E9}" destId="{867AA5A9-270E-4797-AEE0-F4B64154E750}" srcOrd="0" destOrd="0" presId="urn:microsoft.com/office/officeart/2005/8/layout/hierarchy1"/>
    <dgm:cxn modelId="{3CE03043-5768-4DDE-8FDC-A23A817CE40E}" srcId="{BA3B139F-E16E-4021-B254-1F84F68BCB22}" destId="{0F69114C-D71D-4203-953E-4057D66A43A4}" srcOrd="0" destOrd="0" parTransId="{B2DB68BF-1A62-4024-B31A-A6D72C20929F}" sibTransId="{BEACA8D1-B34B-4AB9-B051-96233CF76733}"/>
    <dgm:cxn modelId="{06669264-50F9-4364-B5DA-4C943571EBDD}" srcId="{BA3B139F-E16E-4021-B254-1F84F68BCB22}" destId="{C6892D43-7243-4A4C-844A-94505F438D03}" srcOrd="1" destOrd="0" parTransId="{BE425294-119E-4DDC-9000-CEF95BCCB44F}" sibTransId="{BE732E48-86D6-4F71-98DA-85E350CC56E4}"/>
    <dgm:cxn modelId="{B4590267-92AD-4312-9820-5D694A742C10}" type="presOf" srcId="{B2DB68BF-1A62-4024-B31A-A6D72C20929F}" destId="{015A8454-F077-48E5-9FDD-E43D7AB32D0A}" srcOrd="0" destOrd="0" presId="urn:microsoft.com/office/officeart/2005/8/layout/hierarchy1"/>
    <dgm:cxn modelId="{833B1B68-70EA-4FD8-B8D8-628BA051496A}" type="presOf" srcId="{4FD26F45-0803-4C40-BB92-31D846549B15}" destId="{2E98958E-8E58-4AB8-9B4D-64FAFD64D1B6}" srcOrd="0" destOrd="0" presId="urn:microsoft.com/office/officeart/2005/8/layout/hierarchy1"/>
    <dgm:cxn modelId="{D34A2669-7243-41A0-8060-0502ABAB7947}" type="presOf" srcId="{F83F2066-AD82-458E-A0F1-40AE538C004D}" destId="{D917F5A2-5AE6-49C5-935D-C6BDEBF54F0B}" srcOrd="0" destOrd="0" presId="urn:microsoft.com/office/officeart/2005/8/layout/hierarchy1"/>
    <dgm:cxn modelId="{CBF11F4F-B187-4481-8115-EECD13086C0B}" srcId="{BA3B139F-E16E-4021-B254-1F84F68BCB22}" destId="{4FD26F45-0803-4C40-BB92-31D846549B15}" srcOrd="3" destOrd="0" parTransId="{ACED1E8C-485D-461E-B2A8-0EDBF8F7049F}" sibTransId="{75326C73-A247-4DB8-A552-0B5AAE1C688B}"/>
    <dgm:cxn modelId="{64CC1152-1B95-49BC-9E83-4843325B7098}" type="presOf" srcId="{E376075C-4CEA-486E-AB05-2AFFB9D6FE36}" destId="{D256BD0C-6D0D-4DA7-A11E-6C1A3CA1F22A}" srcOrd="0" destOrd="0" presId="urn:microsoft.com/office/officeart/2005/8/layout/hierarchy1"/>
    <dgm:cxn modelId="{FFFFD378-C668-4F45-BD8E-D166E1F25574}" type="presOf" srcId="{3DD5895C-43DA-4FDB-AF22-DFFFB812844B}" destId="{B3D152B6-2562-4D2C-B223-8E4732282FD5}" srcOrd="0" destOrd="0" presId="urn:microsoft.com/office/officeart/2005/8/layout/hierarchy1"/>
    <dgm:cxn modelId="{4E256593-859F-406C-991F-B8DC4BC60A13}" type="presOf" srcId="{BA3B139F-E16E-4021-B254-1F84F68BCB22}" destId="{26D0E8DA-06E1-4724-B6F9-A0F2BF593D99}" srcOrd="0" destOrd="0" presId="urn:microsoft.com/office/officeart/2005/8/layout/hierarchy1"/>
    <dgm:cxn modelId="{1B210598-975A-4D95-86C7-1F62610BF3E2}" type="presOf" srcId="{04EE63CE-E9DE-426D-9821-B5DBA874A104}" destId="{9BB57D60-E921-401E-878A-35459F4EA5EB}" srcOrd="0" destOrd="0" presId="urn:microsoft.com/office/officeart/2005/8/layout/hierarchy1"/>
    <dgm:cxn modelId="{C3D8C8AB-D71E-4235-91E0-C53785A8534D}" srcId="{BA3B139F-E16E-4021-B254-1F84F68BCB22}" destId="{042E815A-C8B4-4DBE-80C0-FA811025EE4B}" srcOrd="2" destOrd="0" parTransId="{E376075C-4CEA-486E-AB05-2AFFB9D6FE36}" sibTransId="{1A6BD999-4FF2-4FD6-8BBB-C0113F1596AB}"/>
    <dgm:cxn modelId="{0E006EB3-3DB1-4D23-8BB1-3384AFE35696}" type="presOf" srcId="{086B6804-AFDD-4A28-A22D-1AF7449C1E0B}" destId="{435FC483-112D-4BFF-9327-72B56F09EDDA}" srcOrd="0" destOrd="0" presId="urn:microsoft.com/office/officeart/2005/8/layout/hierarchy1"/>
    <dgm:cxn modelId="{2E87DEB5-D943-49C3-A8D4-89DA1F53FCDC}" srcId="{BA3B139F-E16E-4021-B254-1F84F68BCB22}" destId="{3DD5895C-43DA-4FDB-AF22-DFFFB812844B}" srcOrd="5" destOrd="0" parTransId="{F83F2066-AD82-458E-A0F1-40AE538C004D}" sibTransId="{59C1590E-357A-4AEA-8832-6D9BEA453470}"/>
    <dgm:cxn modelId="{3F35ACD9-9D7C-4A57-BB3E-E8704B2A74D5}" type="presOf" srcId="{0F69114C-D71D-4203-953E-4057D66A43A4}" destId="{0C9EFFFB-0FF7-45DA-9B41-B2593143AEE9}" srcOrd="0" destOrd="0" presId="urn:microsoft.com/office/officeart/2005/8/layout/hierarchy1"/>
    <dgm:cxn modelId="{77CE47DC-1231-44A5-8DCA-08C8CB96DD91}" srcId="{4F101359-276C-46F1-BB2C-5D9575A891E9}" destId="{04EE63CE-E9DE-426D-9821-B5DBA874A104}" srcOrd="0" destOrd="0" parTransId="{086B6804-AFDD-4A28-A22D-1AF7449C1E0B}" sibTransId="{DB575E16-6661-44EF-8E15-18ECA945A619}"/>
    <dgm:cxn modelId="{DBE8ECEF-1481-400F-BFC6-83EC252C2CEB}" srcId="{BA3B139F-E16E-4021-B254-1F84F68BCB22}" destId="{345A8CB3-B6D3-4CE6-BAF7-7A3F46696B3C}" srcOrd="4" destOrd="0" parTransId="{70332583-1252-4648-82C3-DF5F229894C8}" sibTransId="{ED3122A9-BD6D-449B-8F2B-4508139BE6F0}"/>
    <dgm:cxn modelId="{25103EF0-D3CA-42B3-9688-D49A0D0651B5}" srcId="{14CFAF49-BB2D-4657-9648-C28394240FF9}" destId="{4F101359-276C-46F1-BB2C-5D9575A891E9}" srcOrd="0" destOrd="0" parTransId="{0EED1170-D493-4E79-AF07-3307470EA436}" sibTransId="{5233D13F-502F-4448-A1C5-AE815574D741}"/>
    <dgm:cxn modelId="{836E7CF3-BFCB-4D9F-9A57-2FCD6595C7C4}" type="presOf" srcId="{BE425294-119E-4DDC-9000-CEF95BCCB44F}" destId="{32BF2340-B775-4328-AE50-485EE486469C}" srcOrd="0" destOrd="0" presId="urn:microsoft.com/office/officeart/2005/8/layout/hierarchy1"/>
    <dgm:cxn modelId="{61D0CF24-4CE7-48AC-B254-BEE4C2F19762}" type="presParOf" srcId="{97178251-7483-4A1B-A1BC-BAC20B5BDBB6}" destId="{A8A4470E-242D-41EE-A1F2-B09A3579699F}" srcOrd="0" destOrd="0" presId="urn:microsoft.com/office/officeart/2005/8/layout/hierarchy1"/>
    <dgm:cxn modelId="{F1DFD9A7-228A-4469-B746-865074D723EC}" type="presParOf" srcId="{A8A4470E-242D-41EE-A1F2-B09A3579699F}" destId="{39E38DE8-E50F-4D60-A677-D3CD4D690FD8}" srcOrd="0" destOrd="0" presId="urn:microsoft.com/office/officeart/2005/8/layout/hierarchy1"/>
    <dgm:cxn modelId="{60078D07-30A7-46B9-9843-5FAD3146FC2C}" type="presParOf" srcId="{39E38DE8-E50F-4D60-A677-D3CD4D690FD8}" destId="{E820B7C9-9252-460D-AC1D-550718FC6F64}" srcOrd="0" destOrd="0" presId="urn:microsoft.com/office/officeart/2005/8/layout/hierarchy1"/>
    <dgm:cxn modelId="{DE928803-3AA9-4B1F-B012-43D238DDB359}" type="presParOf" srcId="{39E38DE8-E50F-4D60-A677-D3CD4D690FD8}" destId="{867AA5A9-270E-4797-AEE0-F4B64154E750}" srcOrd="1" destOrd="0" presId="urn:microsoft.com/office/officeart/2005/8/layout/hierarchy1"/>
    <dgm:cxn modelId="{428FE14F-593F-4A5A-A44F-7866A7A5998B}" type="presParOf" srcId="{A8A4470E-242D-41EE-A1F2-B09A3579699F}" destId="{47C788B8-8073-4553-A9AA-2AC958401056}" srcOrd="1" destOrd="0" presId="urn:microsoft.com/office/officeart/2005/8/layout/hierarchy1"/>
    <dgm:cxn modelId="{7E4628FE-5C5E-4C0E-99DB-D2506C9AE310}" type="presParOf" srcId="{47C788B8-8073-4553-A9AA-2AC958401056}" destId="{435FC483-112D-4BFF-9327-72B56F09EDDA}" srcOrd="0" destOrd="0" presId="urn:microsoft.com/office/officeart/2005/8/layout/hierarchy1"/>
    <dgm:cxn modelId="{F1CAB363-DB94-43A9-A596-C0BB37F22D79}" type="presParOf" srcId="{47C788B8-8073-4553-A9AA-2AC958401056}" destId="{A63D5BED-B588-4F90-AF82-D128990E3BCE}" srcOrd="1" destOrd="0" presId="urn:microsoft.com/office/officeart/2005/8/layout/hierarchy1"/>
    <dgm:cxn modelId="{EFEAECD3-4E62-4905-8679-89C34E7CB342}" type="presParOf" srcId="{A63D5BED-B588-4F90-AF82-D128990E3BCE}" destId="{D5A69172-47BC-4A02-97EC-8C168890F32D}" srcOrd="0" destOrd="0" presId="urn:microsoft.com/office/officeart/2005/8/layout/hierarchy1"/>
    <dgm:cxn modelId="{CCFA3054-E39D-4B0B-A376-462D5E4077C0}" type="presParOf" srcId="{D5A69172-47BC-4A02-97EC-8C168890F32D}" destId="{60702282-E846-45B5-BD7D-8478136E5B95}" srcOrd="0" destOrd="0" presId="urn:microsoft.com/office/officeart/2005/8/layout/hierarchy1"/>
    <dgm:cxn modelId="{EA39EF1E-F514-4E44-AEB2-64208177FD11}" type="presParOf" srcId="{D5A69172-47BC-4A02-97EC-8C168890F32D}" destId="{9BB57D60-E921-401E-878A-35459F4EA5EB}" srcOrd="1" destOrd="0" presId="urn:microsoft.com/office/officeart/2005/8/layout/hierarchy1"/>
    <dgm:cxn modelId="{097CC4DB-A572-42BF-8B53-EF3D3282459C}" type="presParOf" srcId="{A63D5BED-B588-4F90-AF82-D128990E3BCE}" destId="{2FB34153-42E4-418F-9D5E-1C10B581EBF5}" srcOrd="1" destOrd="0" presId="urn:microsoft.com/office/officeart/2005/8/layout/hierarchy1"/>
    <dgm:cxn modelId="{6C62728A-65DF-4636-83EE-405B74882695}" type="presParOf" srcId="{2FB34153-42E4-418F-9D5E-1C10B581EBF5}" destId="{1E6936FD-4BF9-4672-B8A6-18D38921989F}" srcOrd="0" destOrd="0" presId="urn:microsoft.com/office/officeart/2005/8/layout/hierarchy1"/>
    <dgm:cxn modelId="{49631819-27D0-488F-BBAE-A1BB0EFF8D79}" type="presParOf" srcId="{2FB34153-42E4-418F-9D5E-1C10B581EBF5}" destId="{96E3BE5A-19A4-49A6-99E1-831BBF5CD80A}" srcOrd="1" destOrd="0" presId="urn:microsoft.com/office/officeart/2005/8/layout/hierarchy1"/>
    <dgm:cxn modelId="{B749B5FD-68AB-4D1D-8528-C4D256089777}" type="presParOf" srcId="{96E3BE5A-19A4-49A6-99E1-831BBF5CD80A}" destId="{069F526E-8DAB-408E-B8BC-74B98347F3C6}" srcOrd="0" destOrd="0" presId="urn:microsoft.com/office/officeart/2005/8/layout/hierarchy1"/>
    <dgm:cxn modelId="{FE1BA03F-0AFA-4CA9-B410-73E5F9193106}" type="presParOf" srcId="{069F526E-8DAB-408E-B8BC-74B98347F3C6}" destId="{FB0F8CA0-9112-4E77-AE7B-BC05069B7FCD}" srcOrd="0" destOrd="0" presId="urn:microsoft.com/office/officeart/2005/8/layout/hierarchy1"/>
    <dgm:cxn modelId="{7CDB3410-2776-40EB-9CB3-7B74AD88E61F}" type="presParOf" srcId="{069F526E-8DAB-408E-B8BC-74B98347F3C6}" destId="{26D0E8DA-06E1-4724-B6F9-A0F2BF593D99}" srcOrd="1" destOrd="0" presId="urn:microsoft.com/office/officeart/2005/8/layout/hierarchy1"/>
    <dgm:cxn modelId="{6B983EF2-0991-4E20-99F5-CF09644D7F56}" type="presParOf" srcId="{96E3BE5A-19A4-49A6-99E1-831BBF5CD80A}" destId="{FB5B52DB-E0B8-417A-892C-5660CDE2F056}" srcOrd="1" destOrd="0" presId="urn:microsoft.com/office/officeart/2005/8/layout/hierarchy1"/>
    <dgm:cxn modelId="{7F002795-2227-4EAD-8EA3-AAC5898EF3FA}" type="presParOf" srcId="{FB5B52DB-E0B8-417A-892C-5660CDE2F056}" destId="{015A8454-F077-48E5-9FDD-E43D7AB32D0A}" srcOrd="0" destOrd="0" presId="urn:microsoft.com/office/officeart/2005/8/layout/hierarchy1"/>
    <dgm:cxn modelId="{3986B91F-7505-4D1D-80A0-EDC2643610C9}" type="presParOf" srcId="{FB5B52DB-E0B8-417A-892C-5660CDE2F056}" destId="{749FC8D2-8733-4853-9B58-A790863C7F34}" srcOrd="1" destOrd="0" presId="urn:microsoft.com/office/officeart/2005/8/layout/hierarchy1"/>
    <dgm:cxn modelId="{4E85B756-7EC4-4BC1-B230-15DDCCBF0789}" type="presParOf" srcId="{749FC8D2-8733-4853-9B58-A790863C7F34}" destId="{5D934875-AE1F-4486-A0D3-F4C45568A0CC}" srcOrd="0" destOrd="0" presId="urn:microsoft.com/office/officeart/2005/8/layout/hierarchy1"/>
    <dgm:cxn modelId="{A571AFC4-07C8-47B6-AA98-083A4C03ECE7}" type="presParOf" srcId="{5D934875-AE1F-4486-A0D3-F4C45568A0CC}" destId="{C686BAA1-E8F7-494B-9E1D-F99B6AD42BFC}" srcOrd="0" destOrd="0" presId="urn:microsoft.com/office/officeart/2005/8/layout/hierarchy1"/>
    <dgm:cxn modelId="{2C8CD19E-C0EE-40B5-87BD-3B2C3CDCBA82}" type="presParOf" srcId="{5D934875-AE1F-4486-A0D3-F4C45568A0CC}" destId="{0C9EFFFB-0FF7-45DA-9B41-B2593143AEE9}" srcOrd="1" destOrd="0" presId="urn:microsoft.com/office/officeart/2005/8/layout/hierarchy1"/>
    <dgm:cxn modelId="{323DFDD1-87DC-454D-AA27-33CEBF8E0445}" type="presParOf" srcId="{749FC8D2-8733-4853-9B58-A790863C7F34}" destId="{1E9E1017-EA40-499F-AEE1-38A7BBEEA7FC}" srcOrd="1" destOrd="0" presId="urn:microsoft.com/office/officeart/2005/8/layout/hierarchy1"/>
    <dgm:cxn modelId="{A98C1AE1-C877-423B-8590-FABD910CB41D}" type="presParOf" srcId="{FB5B52DB-E0B8-417A-892C-5660CDE2F056}" destId="{32BF2340-B775-4328-AE50-485EE486469C}" srcOrd="2" destOrd="0" presId="urn:microsoft.com/office/officeart/2005/8/layout/hierarchy1"/>
    <dgm:cxn modelId="{F6743E52-9925-4140-B5FF-3EF5B5FAE2B3}" type="presParOf" srcId="{FB5B52DB-E0B8-417A-892C-5660CDE2F056}" destId="{54758D72-886A-48CC-A92B-B64BDB5F9B4B}" srcOrd="3" destOrd="0" presId="urn:microsoft.com/office/officeart/2005/8/layout/hierarchy1"/>
    <dgm:cxn modelId="{8603EE64-EC89-45D0-8CC0-82C35AC36206}" type="presParOf" srcId="{54758D72-886A-48CC-A92B-B64BDB5F9B4B}" destId="{899B0E2F-A36D-44BB-8FFF-23E491BB8653}" srcOrd="0" destOrd="0" presId="urn:microsoft.com/office/officeart/2005/8/layout/hierarchy1"/>
    <dgm:cxn modelId="{A897B10D-F4AA-44A5-BD12-E7CAB0FC1640}" type="presParOf" srcId="{899B0E2F-A36D-44BB-8FFF-23E491BB8653}" destId="{193F75DA-47D8-41D5-B8EE-EA2744CBC819}" srcOrd="0" destOrd="0" presId="urn:microsoft.com/office/officeart/2005/8/layout/hierarchy1"/>
    <dgm:cxn modelId="{B332ED46-EDE1-43C0-89B2-AB0C0D88F9A7}" type="presParOf" srcId="{899B0E2F-A36D-44BB-8FFF-23E491BB8653}" destId="{6A98CE24-9432-4F3E-99AC-DF001F6A76A2}" srcOrd="1" destOrd="0" presId="urn:microsoft.com/office/officeart/2005/8/layout/hierarchy1"/>
    <dgm:cxn modelId="{0C7C97DF-18B5-46EE-9C61-64AB3CA1F0DA}" type="presParOf" srcId="{54758D72-886A-48CC-A92B-B64BDB5F9B4B}" destId="{600260C4-A277-4AB7-B87D-5769F23E5B4F}" srcOrd="1" destOrd="0" presId="urn:microsoft.com/office/officeart/2005/8/layout/hierarchy1"/>
    <dgm:cxn modelId="{2206BFBE-5450-434F-8EBD-4119838389E3}" type="presParOf" srcId="{FB5B52DB-E0B8-417A-892C-5660CDE2F056}" destId="{D256BD0C-6D0D-4DA7-A11E-6C1A3CA1F22A}" srcOrd="4" destOrd="0" presId="urn:microsoft.com/office/officeart/2005/8/layout/hierarchy1"/>
    <dgm:cxn modelId="{EA66A10F-C1D4-4ABB-AC64-6A13E2025D27}" type="presParOf" srcId="{FB5B52DB-E0B8-417A-892C-5660CDE2F056}" destId="{2A87A4E3-6380-4650-B317-E3A8DF813E02}" srcOrd="5" destOrd="0" presId="urn:microsoft.com/office/officeart/2005/8/layout/hierarchy1"/>
    <dgm:cxn modelId="{BFBAC365-7AED-4B3C-B698-B53C00E13A05}" type="presParOf" srcId="{2A87A4E3-6380-4650-B317-E3A8DF813E02}" destId="{E35F0015-9A45-4886-8140-3554B5E228C0}" srcOrd="0" destOrd="0" presId="urn:microsoft.com/office/officeart/2005/8/layout/hierarchy1"/>
    <dgm:cxn modelId="{5DA27707-DDC5-4135-8609-AD64C21380A4}" type="presParOf" srcId="{E35F0015-9A45-4886-8140-3554B5E228C0}" destId="{84CA1779-27F4-4353-BC66-2A0F7EEC2386}" srcOrd="0" destOrd="0" presId="urn:microsoft.com/office/officeart/2005/8/layout/hierarchy1"/>
    <dgm:cxn modelId="{017A5613-38EA-4D54-A9BE-60E465489316}" type="presParOf" srcId="{E35F0015-9A45-4886-8140-3554B5E228C0}" destId="{5D9D147E-7B0C-46C4-8AA6-C2CD0C4AA097}" srcOrd="1" destOrd="0" presId="urn:microsoft.com/office/officeart/2005/8/layout/hierarchy1"/>
    <dgm:cxn modelId="{E2A83B8A-618C-4AD5-8311-CAE88D3D4046}" type="presParOf" srcId="{2A87A4E3-6380-4650-B317-E3A8DF813E02}" destId="{62820048-F853-4218-96AD-5CDE1EE98FA2}" srcOrd="1" destOrd="0" presId="urn:microsoft.com/office/officeart/2005/8/layout/hierarchy1"/>
    <dgm:cxn modelId="{4D2F1A84-B68C-4C35-AFAF-B33DDD5F0356}" type="presParOf" srcId="{FB5B52DB-E0B8-417A-892C-5660CDE2F056}" destId="{1E7587C9-3D62-4606-8A0A-E6F601FD8D79}" srcOrd="6" destOrd="0" presId="urn:microsoft.com/office/officeart/2005/8/layout/hierarchy1"/>
    <dgm:cxn modelId="{EFF57C2B-6164-46C4-8240-0BC70EFF7CDF}" type="presParOf" srcId="{FB5B52DB-E0B8-417A-892C-5660CDE2F056}" destId="{79036D87-FCEC-4A26-8501-1DE0A36F47EA}" srcOrd="7" destOrd="0" presId="urn:microsoft.com/office/officeart/2005/8/layout/hierarchy1"/>
    <dgm:cxn modelId="{83F230E2-30DE-4772-9D73-AA8CC02E6E4F}" type="presParOf" srcId="{79036D87-FCEC-4A26-8501-1DE0A36F47EA}" destId="{9C676DE2-F6EF-4280-AEA8-5A726EAF8B51}" srcOrd="0" destOrd="0" presId="urn:microsoft.com/office/officeart/2005/8/layout/hierarchy1"/>
    <dgm:cxn modelId="{C8D3FD37-29A5-4A0E-BAAA-D1D533D477F9}" type="presParOf" srcId="{9C676DE2-F6EF-4280-AEA8-5A726EAF8B51}" destId="{1B1FE4D8-A8D6-4308-80F8-51C9F4481803}" srcOrd="0" destOrd="0" presId="urn:microsoft.com/office/officeart/2005/8/layout/hierarchy1"/>
    <dgm:cxn modelId="{353BB8AF-A16F-4949-B55C-6D67F9846267}" type="presParOf" srcId="{9C676DE2-F6EF-4280-AEA8-5A726EAF8B51}" destId="{2E98958E-8E58-4AB8-9B4D-64FAFD64D1B6}" srcOrd="1" destOrd="0" presId="urn:microsoft.com/office/officeart/2005/8/layout/hierarchy1"/>
    <dgm:cxn modelId="{7066E5C4-F4BF-4DCA-9FAB-9586844838A5}" type="presParOf" srcId="{79036D87-FCEC-4A26-8501-1DE0A36F47EA}" destId="{4FEA1419-9A41-4B5A-85D4-D22C8496CC2D}" srcOrd="1" destOrd="0" presId="urn:microsoft.com/office/officeart/2005/8/layout/hierarchy1"/>
    <dgm:cxn modelId="{83FD5D2E-460A-49E9-BAE5-49117AEECC83}" type="presParOf" srcId="{FB5B52DB-E0B8-417A-892C-5660CDE2F056}" destId="{7FBAE5EB-B9CA-4C1E-A04B-2472B5C0EDC2}" srcOrd="8" destOrd="0" presId="urn:microsoft.com/office/officeart/2005/8/layout/hierarchy1"/>
    <dgm:cxn modelId="{A296CB00-737F-4399-A988-1549590A28CC}" type="presParOf" srcId="{FB5B52DB-E0B8-417A-892C-5660CDE2F056}" destId="{C32D0EB6-12E0-4E3E-B57F-3CF8A4E69725}" srcOrd="9" destOrd="0" presId="urn:microsoft.com/office/officeart/2005/8/layout/hierarchy1"/>
    <dgm:cxn modelId="{A4538DB7-BC0A-4C74-8848-691C83DD0D06}" type="presParOf" srcId="{C32D0EB6-12E0-4E3E-B57F-3CF8A4E69725}" destId="{695EEC02-48CF-48E7-A7B0-4933B7DFD617}" srcOrd="0" destOrd="0" presId="urn:microsoft.com/office/officeart/2005/8/layout/hierarchy1"/>
    <dgm:cxn modelId="{A7F0BFBE-8AC8-4C0A-BCCA-A5F2ACB80748}" type="presParOf" srcId="{695EEC02-48CF-48E7-A7B0-4933B7DFD617}" destId="{3807166C-A33A-4520-9C8C-96B95E951657}" srcOrd="0" destOrd="0" presId="urn:microsoft.com/office/officeart/2005/8/layout/hierarchy1"/>
    <dgm:cxn modelId="{888A5860-6E0D-4E5D-BD9D-96AD10B9E5BB}" type="presParOf" srcId="{695EEC02-48CF-48E7-A7B0-4933B7DFD617}" destId="{DDB84504-4C02-495B-ACFD-5370B32DA45B}" srcOrd="1" destOrd="0" presId="urn:microsoft.com/office/officeart/2005/8/layout/hierarchy1"/>
    <dgm:cxn modelId="{DDF4F91A-6A50-4825-A595-73587D7241A3}" type="presParOf" srcId="{C32D0EB6-12E0-4E3E-B57F-3CF8A4E69725}" destId="{2B597627-97F5-49F1-BD07-782BC01350A8}" srcOrd="1" destOrd="0" presId="urn:microsoft.com/office/officeart/2005/8/layout/hierarchy1"/>
    <dgm:cxn modelId="{D7754E68-5286-4807-A67E-24DF3D5E350D}" type="presParOf" srcId="{FB5B52DB-E0B8-417A-892C-5660CDE2F056}" destId="{D917F5A2-5AE6-49C5-935D-C6BDEBF54F0B}" srcOrd="10" destOrd="0" presId="urn:microsoft.com/office/officeart/2005/8/layout/hierarchy1"/>
    <dgm:cxn modelId="{B6F2DC17-5E15-4E7A-BADC-A24C00DDEA93}" type="presParOf" srcId="{FB5B52DB-E0B8-417A-892C-5660CDE2F056}" destId="{FD4ED9C0-7288-47A0-AF47-2DB53993FF18}" srcOrd="11" destOrd="0" presId="urn:microsoft.com/office/officeart/2005/8/layout/hierarchy1"/>
    <dgm:cxn modelId="{B29D4B85-0D41-4C9D-BD57-7B4497C16D14}" type="presParOf" srcId="{FD4ED9C0-7288-47A0-AF47-2DB53993FF18}" destId="{0680FBE3-D937-462D-896E-A057FB7BE21A}" srcOrd="0" destOrd="0" presId="urn:microsoft.com/office/officeart/2005/8/layout/hierarchy1"/>
    <dgm:cxn modelId="{70AD75C2-5542-4BE6-94D8-9A610DDFDF49}" type="presParOf" srcId="{0680FBE3-D937-462D-896E-A057FB7BE21A}" destId="{50FDBA26-D78B-4728-BBE6-12C064382A26}" srcOrd="0" destOrd="0" presId="urn:microsoft.com/office/officeart/2005/8/layout/hierarchy1"/>
    <dgm:cxn modelId="{1AF3CE6E-6BF1-4362-963C-BC28009F1586}" type="presParOf" srcId="{0680FBE3-D937-462D-896E-A057FB7BE21A}" destId="{B3D152B6-2562-4D2C-B223-8E4732282FD5}" srcOrd="1" destOrd="0" presId="urn:microsoft.com/office/officeart/2005/8/layout/hierarchy1"/>
    <dgm:cxn modelId="{87FCF200-8EAD-45B9-AD59-34E782A9A84B}" type="presParOf" srcId="{FD4ED9C0-7288-47A0-AF47-2DB53993FF18}" destId="{E3181DD0-EF27-41B0-85D2-5FE0A10251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CFAF49-BB2D-4657-9648-C28394240F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101359-276C-46F1-BB2C-5D9575A891E9}">
      <dgm:prSet phldrT="[Text]"/>
      <dgm:spPr/>
      <dgm:t>
        <a:bodyPr/>
        <a:lstStyle/>
        <a:p>
          <a:r>
            <a:rPr lang="ru-RU" dirty="0"/>
            <a:t>Меньше людей имеют ВИЧ</a:t>
          </a:r>
          <a:endParaRPr lang="en-US" dirty="0"/>
        </a:p>
      </dgm:t>
    </dgm:pt>
    <dgm:pt modelId="{0EED1170-D493-4E79-AF07-3307470EA436}" type="parTrans" cxnId="{25103EF0-D3CA-42B3-9688-D49A0D0651B5}">
      <dgm:prSet/>
      <dgm:spPr/>
      <dgm:t>
        <a:bodyPr/>
        <a:lstStyle/>
        <a:p>
          <a:endParaRPr lang="en-US"/>
        </a:p>
      </dgm:t>
    </dgm:pt>
    <dgm:pt modelId="{5233D13F-502F-4448-A1C5-AE815574D741}" type="sibTrans" cxnId="{25103EF0-D3CA-42B3-9688-D49A0D0651B5}">
      <dgm:prSet/>
      <dgm:spPr/>
      <dgm:t>
        <a:bodyPr/>
        <a:lstStyle/>
        <a:p>
          <a:endParaRPr lang="en-US"/>
        </a:p>
      </dgm:t>
    </dgm:pt>
    <dgm:pt modelId="{04EE63CE-E9DE-426D-9821-B5DBA874A104}">
      <dgm:prSet phldrT="[Text]"/>
      <dgm:spPr/>
      <dgm:t>
        <a:bodyPr/>
        <a:lstStyle/>
        <a:p>
          <a:r>
            <a:rPr lang="ru-RU" dirty="0"/>
            <a:t>Больше людей используют чистый инструментарий</a:t>
          </a:r>
          <a:endParaRPr lang="en-US" dirty="0"/>
        </a:p>
      </dgm:t>
    </dgm:pt>
    <dgm:pt modelId="{086B6804-AFDD-4A28-A22D-1AF7449C1E0B}" type="parTrans" cxnId="{77CE47DC-1231-44A5-8DCA-08C8CB96DD91}">
      <dgm:prSet/>
      <dgm:spPr/>
      <dgm:t>
        <a:bodyPr/>
        <a:lstStyle/>
        <a:p>
          <a:endParaRPr lang="en-US"/>
        </a:p>
      </dgm:t>
    </dgm:pt>
    <dgm:pt modelId="{DB575E16-6661-44EF-8E15-18ECA945A619}" type="sibTrans" cxnId="{77CE47DC-1231-44A5-8DCA-08C8CB96DD91}">
      <dgm:prSet/>
      <dgm:spPr/>
      <dgm:t>
        <a:bodyPr/>
        <a:lstStyle/>
        <a:p>
          <a:endParaRPr lang="en-US"/>
        </a:p>
      </dgm:t>
    </dgm:pt>
    <dgm:pt modelId="{BA3B139F-E16E-4021-B254-1F84F68BCB22}">
      <dgm:prSet phldrT="[Text]"/>
      <dgm:spPr/>
      <dgm:t>
        <a:bodyPr/>
        <a:lstStyle/>
        <a:p>
          <a:r>
            <a:rPr lang="ru-RU" dirty="0"/>
            <a:t>Обучение людей использованию чистого инструментария</a:t>
          </a:r>
          <a:endParaRPr lang="en-US" dirty="0"/>
        </a:p>
      </dgm:t>
    </dgm:pt>
    <dgm:pt modelId="{2755BDDB-BBEE-4348-B8A6-A075BE7E8921}" type="parTrans" cxnId="{424FD705-48E5-4E76-A1E6-862EC0DB4009}">
      <dgm:prSet/>
      <dgm:spPr/>
      <dgm:t>
        <a:bodyPr/>
        <a:lstStyle/>
        <a:p>
          <a:endParaRPr lang="en-US"/>
        </a:p>
      </dgm:t>
    </dgm:pt>
    <dgm:pt modelId="{AAD01DA8-13B7-412A-905C-603EEBA0F4D2}" type="sibTrans" cxnId="{424FD705-48E5-4E76-A1E6-862EC0DB4009}">
      <dgm:prSet/>
      <dgm:spPr/>
      <dgm:t>
        <a:bodyPr/>
        <a:lstStyle/>
        <a:p>
          <a:endParaRPr lang="en-US"/>
        </a:p>
      </dgm:t>
    </dgm:pt>
    <dgm:pt modelId="{0F69114C-D71D-4203-953E-4057D66A43A4}">
      <dgm:prSet/>
      <dgm:spPr/>
      <dgm:t>
        <a:bodyPr/>
        <a:lstStyle/>
        <a:p>
          <a:r>
            <a:rPr lang="ru-RU" dirty="0"/>
            <a:t>Поставить иглы, шприцы в аптеках</a:t>
          </a:r>
          <a:endParaRPr lang="en-US" dirty="0"/>
        </a:p>
      </dgm:t>
    </dgm:pt>
    <dgm:pt modelId="{B2DB68BF-1A62-4024-B31A-A6D72C20929F}" type="parTrans" cxnId="{3CE03043-5768-4DDE-8FDC-A23A817CE40E}">
      <dgm:prSet/>
      <dgm:spPr/>
      <dgm:t>
        <a:bodyPr/>
        <a:lstStyle/>
        <a:p>
          <a:endParaRPr lang="en-US"/>
        </a:p>
      </dgm:t>
    </dgm:pt>
    <dgm:pt modelId="{BEACA8D1-B34B-4AB9-B051-96233CF76733}" type="sibTrans" cxnId="{3CE03043-5768-4DDE-8FDC-A23A817CE40E}">
      <dgm:prSet/>
      <dgm:spPr/>
      <dgm:t>
        <a:bodyPr/>
        <a:lstStyle/>
        <a:p>
          <a:endParaRPr lang="en-US"/>
        </a:p>
      </dgm:t>
    </dgm:pt>
    <dgm:pt modelId="{C6892D43-7243-4A4C-844A-94505F438D03}">
      <dgm:prSet/>
      <dgm:spPr/>
      <dgm:t>
        <a:bodyPr/>
        <a:lstStyle/>
        <a:p>
          <a:r>
            <a:rPr lang="ru-RU" dirty="0"/>
            <a:t>Обеспечить тестами на ВИЧ</a:t>
          </a:r>
          <a:endParaRPr lang="en-US" dirty="0"/>
        </a:p>
      </dgm:t>
    </dgm:pt>
    <dgm:pt modelId="{BE425294-119E-4DDC-9000-CEF95BCCB44F}" type="parTrans" cxnId="{06669264-50F9-4364-B5DA-4C943571EBDD}">
      <dgm:prSet/>
      <dgm:spPr/>
      <dgm:t>
        <a:bodyPr/>
        <a:lstStyle/>
        <a:p>
          <a:endParaRPr lang="en-US"/>
        </a:p>
      </dgm:t>
    </dgm:pt>
    <dgm:pt modelId="{BE732E48-86D6-4F71-98DA-85E350CC56E4}" type="sibTrans" cxnId="{06669264-50F9-4364-B5DA-4C943571EBDD}">
      <dgm:prSet/>
      <dgm:spPr/>
      <dgm:t>
        <a:bodyPr/>
        <a:lstStyle/>
        <a:p>
          <a:endParaRPr lang="en-US"/>
        </a:p>
      </dgm:t>
    </dgm:pt>
    <dgm:pt modelId="{042E815A-C8B4-4DBE-80C0-FA811025EE4B}">
      <dgm:prSet/>
      <dgm:spPr/>
      <dgm:t>
        <a:bodyPr/>
        <a:lstStyle/>
        <a:p>
          <a:r>
            <a:rPr lang="ru-RU" dirty="0"/>
            <a:t>Предоставить инфо материалы</a:t>
          </a:r>
          <a:endParaRPr lang="en-US" dirty="0"/>
        </a:p>
      </dgm:t>
    </dgm:pt>
    <dgm:pt modelId="{E376075C-4CEA-486E-AB05-2AFFB9D6FE36}" type="parTrans" cxnId="{C3D8C8AB-D71E-4235-91E0-C53785A8534D}">
      <dgm:prSet/>
      <dgm:spPr/>
      <dgm:t>
        <a:bodyPr/>
        <a:lstStyle/>
        <a:p>
          <a:endParaRPr lang="en-US"/>
        </a:p>
      </dgm:t>
    </dgm:pt>
    <dgm:pt modelId="{1A6BD999-4FF2-4FD6-8BBB-C0113F1596AB}" type="sibTrans" cxnId="{C3D8C8AB-D71E-4235-91E0-C53785A8534D}">
      <dgm:prSet/>
      <dgm:spPr/>
      <dgm:t>
        <a:bodyPr/>
        <a:lstStyle/>
        <a:p>
          <a:endParaRPr lang="en-US"/>
        </a:p>
      </dgm:t>
    </dgm:pt>
    <dgm:pt modelId="{4FD26F45-0803-4C40-BB92-31D846549B15}">
      <dgm:prSet/>
      <dgm:spPr/>
      <dgm:t>
        <a:bodyPr/>
        <a:lstStyle/>
        <a:p>
          <a:r>
            <a:rPr lang="ru-RU" dirty="0"/>
            <a:t>Поставить аутрича от равного к равному</a:t>
          </a:r>
          <a:endParaRPr lang="en-US" dirty="0"/>
        </a:p>
      </dgm:t>
    </dgm:pt>
    <dgm:pt modelId="{ACED1E8C-485D-461E-B2A8-0EDBF8F7049F}" type="parTrans" cxnId="{CBF11F4F-B187-4481-8115-EECD13086C0B}">
      <dgm:prSet/>
      <dgm:spPr/>
      <dgm:t>
        <a:bodyPr/>
        <a:lstStyle/>
        <a:p>
          <a:endParaRPr lang="en-US"/>
        </a:p>
      </dgm:t>
    </dgm:pt>
    <dgm:pt modelId="{75326C73-A247-4DB8-A552-0B5AAE1C688B}" type="sibTrans" cxnId="{CBF11F4F-B187-4481-8115-EECD13086C0B}">
      <dgm:prSet/>
      <dgm:spPr/>
      <dgm:t>
        <a:bodyPr/>
        <a:lstStyle/>
        <a:p>
          <a:endParaRPr lang="en-US"/>
        </a:p>
      </dgm:t>
    </dgm:pt>
    <dgm:pt modelId="{345A8CB3-B6D3-4CE6-BAF7-7A3F46696B3C}">
      <dgm:prSet/>
      <dgm:spPr/>
      <dgm:t>
        <a:bodyPr/>
        <a:lstStyle/>
        <a:p>
          <a:r>
            <a:rPr lang="ru-RU" dirty="0"/>
            <a:t>Запустить </a:t>
          </a:r>
          <a:r>
            <a:rPr lang="ru-RU" dirty="0" err="1"/>
            <a:t>телеграм</a:t>
          </a:r>
          <a:r>
            <a:rPr lang="ru-RU" dirty="0"/>
            <a:t> бота</a:t>
          </a:r>
          <a:endParaRPr lang="en-US" dirty="0"/>
        </a:p>
      </dgm:t>
    </dgm:pt>
    <dgm:pt modelId="{70332583-1252-4648-82C3-DF5F229894C8}" type="parTrans" cxnId="{DBE8ECEF-1481-400F-BFC6-83EC252C2CEB}">
      <dgm:prSet/>
      <dgm:spPr/>
      <dgm:t>
        <a:bodyPr/>
        <a:lstStyle/>
        <a:p>
          <a:endParaRPr lang="en-US"/>
        </a:p>
      </dgm:t>
    </dgm:pt>
    <dgm:pt modelId="{ED3122A9-BD6D-449B-8F2B-4508139BE6F0}" type="sibTrans" cxnId="{DBE8ECEF-1481-400F-BFC6-83EC252C2CEB}">
      <dgm:prSet/>
      <dgm:spPr/>
      <dgm:t>
        <a:bodyPr/>
        <a:lstStyle/>
        <a:p>
          <a:endParaRPr lang="en-US"/>
        </a:p>
      </dgm:t>
    </dgm:pt>
    <dgm:pt modelId="{3DD5895C-43DA-4FDB-AF22-DFFFB812844B}">
      <dgm:prSet/>
      <dgm:spPr/>
      <dgm:t>
        <a:bodyPr/>
        <a:lstStyle/>
        <a:p>
          <a:r>
            <a:rPr lang="ru-RU" dirty="0"/>
            <a:t>Запустить мобильную аппликацию для идентификации ближайшего места с раздачей </a:t>
          </a:r>
          <a:endParaRPr lang="en-US" dirty="0"/>
        </a:p>
      </dgm:t>
    </dgm:pt>
    <dgm:pt modelId="{F83F2066-AD82-458E-A0F1-40AE538C004D}" type="parTrans" cxnId="{2E87DEB5-D943-49C3-A8D4-89DA1F53FCDC}">
      <dgm:prSet/>
      <dgm:spPr/>
      <dgm:t>
        <a:bodyPr/>
        <a:lstStyle/>
        <a:p>
          <a:endParaRPr lang="en-US"/>
        </a:p>
      </dgm:t>
    </dgm:pt>
    <dgm:pt modelId="{59C1590E-357A-4AEA-8832-6D9BEA453470}" type="sibTrans" cxnId="{2E87DEB5-D943-49C3-A8D4-89DA1F53FCDC}">
      <dgm:prSet/>
      <dgm:spPr/>
      <dgm:t>
        <a:bodyPr/>
        <a:lstStyle/>
        <a:p>
          <a:endParaRPr lang="en-US"/>
        </a:p>
      </dgm:t>
    </dgm:pt>
    <dgm:pt modelId="{97178251-7483-4A1B-A1BC-BAC20B5BDBB6}" type="pres">
      <dgm:prSet presAssocID="{14CFAF49-BB2D-4657-9648-C28394240F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A4470E-242D-41EE-A1F2-B09A3579699F}" type="pres">
      <dgm:prSet presAssocID="{4F101359-276C-46F1-BB2C-5D9575A891E9}" presName="hierRoot1" presStyleCnt="0"/>
      <dgm:spPr/>
    </dgm:pt>
    <dgm:pt modelId="{39E38DE8-E50F-4D60-A677-D3CD4D690FD8}" type="pres">
      <dgm:prSet presAssocID="{4F101359-276C-46F1-BB2C-5D9575A891E9}" presName="composite" presStyleCnt="0"/>
      <dgm:spPr/>
    </dgm:pt>
    <dgm:pt modelId="{E820B7C9-9252-460D-AC1D-550718FC6F64}" type="pres">
      <dgm:prSet presAssocID="{4F101359-276C-46F1-BB2C-5D9575A891E9}" presName="background" presStyleLbl="node0" presStyleIdx="0" presStyleCnt="1"/>
      <dgm:spPr/>
    </dgm:pt>
    <dgm:pt modelId="{867AA5A9-270E-4797-AEE0-F4B64154E750}" type="pres">
      <dgm:prSet presAssocID="{4F101359-276C-46F1-BB2C-5D9575A891E9}" presName="text" presStyleLbl="fgAcc0" presStyleIdx="0" presStyleCnt="1">
        <dgm:presLayoutVars>
          <dgm:chPref val="3"/>
        </dgm:presLayoutVars>
      </dgm:prSet>
      <dgm:spPr/>
    </dgm:pt>
    <dgm:pt modelId="{47C788B8-8073-4553-A9AA-2AC958401056}" type="pres">
      <dgm:prSet presAssocID="{4F101359-276C-46F1-BB2C-5D9575A891E9}" presName="hierChild2" presStyleCnt="0"/>
      <dgm:spPr/>
    </dgm:pt>
    <dgm:pt modelId="{435FC483-112D-4BFF-9327-72B56F09EDDA}" type="pres">
      <dgm:prSet presAssocID="{086B6804-AFDD-4A28-A22D-1AF7449C1E0B}" presName="Name10" presStyleLbl="parChTrans1D2" presStyleIdx="0" presStyleCnt="1"/>
      <dgm:spPr/>
    </dgm:pt>
    <dgm:pt modelId="{A63D5BED-B588-4F90-AF82-D128990E3BCE}" type="pres">
      <dgm:prSet presAssocID="{04EE63CE-E9DE-426D-9821-B5DBA874A104}" presName="hierRoot2" presStyleCnt="0"/>
      <dgm:spPr/>
    </dgm:pt>
    <dgm:pt modelId="{D5A69172-47BC-4A02-97EC-8C168890F32D}" type="pres">
      <dgm:prSet presAssocID="{04EE63CE-E9DE-426D-9821-B5DBA874A104}" presName="composite2" presStyleCnt="0"/>
      <dgm:spPr/>
    </dgm:pt>
    <dgm:pt modelId="{60702282-E846-45B5-BD7D-8478136E5B95}" type="pres">
      <dgm:prSet presAssocID="{04EE63CE-E9DE-426D-9821-B5DBA874A104}" presName="background2" presStyleLbl="node2" presStyleIdx="0" presStyleCnt="1"/>
      <dgm:spPr/>
    </dgm:pt>
    <dgm:pt modelId="{9BB57D60-E921-401E-878A-35459F4EA5EB}" type="pres">
      <dgm:prSet presAssocID="{04EE63CE-E9DE-426D-9821-B5DBA874A104}" presName="text2" presStyleLbl="fgAcc2" presStyleIdx="0" presStyleCnt="1">
        <dgm:presLayoutVars>
          <dgm:chPref val="3"/>
        </dgm:presLayoutVars>
      </dgm:prSet>
      <dgm:spPr/>
    </dgm:pt>
    <dgm:pt modelId="{2FB34153-42E4-418F-9D5E-1C10B581EBF5}" type="pres">
      <dgm:prSet presAssocID="{04EE63CE-E9DE-426D-9821-B5DBA874A104}" presName="hierChild3" presStyleCnt="0"/>
      <dgm:spPr/>
    </dgm:pt>
    <dgm:pt modelId="{1E6936FD-4BF9-4672-B8A6-18D38921989F}" type="pres">
      <dgm:prSet presAssocID="{2755BDDB-BBEE-4348-B8A6-A075BE7E8921}" presName="Name17" presStyleLbl="parChTrans1D3" presStyleIdx="0" presStyleCnt="1"/>
      <dgm:spPr/>
    </dgm:pt>
    <dgm:pt modelId="{96E3BE5A-19A4-49A6-99E1-831BBF5CD80A}" type="pres">
      <dgm:prSet presAssocID="{BA3B139F-E16E-4021-B254-1F84F68BCB22}" presName="hierRoot3" presStyleCnt="0"/>
      <dgm:spPr/>
    </dgm:pt>
    <dgm:pt modelId="{069F526E-8DAB-408E-B8BC-74B98347F3C6}" type="pres">
      <dgm:prSet presAssocID="{BA3B139F-E16E-4021-B254-1F84F68BCB22}" presName="composite3" presStyleCnt="0"/>
      <dgm:spPr/>
    </dgm:pt>
    <dgm:pt modelId="{FB0F8CA0-9112-4E77-AE7B-BC05069B7FCD}" type="pres">
      <dgm:prSet presAssocID="{BA3B139F-E16E-4021-B254-1F84F68BCB22}" presName="background3" presStyleLbl="node3" presStyleIdx="0" presStyleCnt="1"/>
      <dgm:spPr/>
    </dgm:pt>
    <dgm:pt modelId="{26D0E8DA-06E1-4724-B6F9-A0F2BF593D99}" type="pres">
      <dgm:prSet presAssocID="{BA3B139F-E16E-4021-B254-1F84F68BCB22}" presName="text3" presStyleLbl="fgAcc3" presStyleIdx="0" presStyleCnt="1" custLinFactNeighborX="3179" custLinFactNeighborY="-327">
        <dgm:presLayoutVars>
          <dgm:chPref val="3"/>
        </dgm:presLayoutVars>
      </dgm:prSet>
      <dgm:spPr/>
    </dgm:pt>
    <dgm:pt modelId="{FB5B52DB-E0B8-417A-892C-5660CDE2F056}" type="pres">
      <dgm:prSet presAssocID="{BA3B139F-E16E-4021-B254-1F84F68BCB22}" presName="hierChild4" presStyleCnt="0"/>
      <dgm:spPr/>
    </dgm:pt>
    <dgm:pt modelId="{015A8454-F077-48E5-9FDD-E43D7AB32D0A}" type="pres">
      <dgm:prSet presAssocID="{B2DB68BF-1A62-4024-B31A-A6D72C20929F}" presName="Name23" presStyleLbl="parChTrans1D4" presStyleIdx="0" presStyleCnt="6"/>
      <dgm:spPr/>
    </dgm:pt>
    <dgm:pt modelId="{749FC8D2-8733-4853-9B58-A790863C7F34}" type="pres">
      <dgm:prSet presAssocID="{0F69114C-D71D-4203-953E-4057D66A43A4}" presName="hierRoot4" presStyleCnt="0"/>
      <dgm:spPr/>
    </dgm:pt>
    <dgm:pt modelId="{5D934875-AE1F-4486-A0D3-F4C45568A0CC}" type="pres">
      <dgm:prSet presAssocID="{0F69114C-D71D-4203-953E-4057D66A43A4}" presName="composite4" presStyleCnt="0"/>
      <dgm:spPr/>
    </dgm:pt>
    <dgm:pt modelId="{C686BAA1-E8F7-494B-9E1D-F99B6AD42BFC}" type="pres">
      <dgm:prSet presAssocID="{0F69114C-D71D-4203-953E-4057D66A43A4}" presName="background4" presStyleLbl="node4" presStyleIdx="0" presStyleCnt="6"/>
      <dgm:spPr/>
    </dgm:pt>
    <dgm:pt modelId="{0C9EFFFB-0FF7-45DA-9B41-B2593143AEE9}" type="pres">
      <dgm:prSet presAssocID="{0F69114C-D71D-4203-953E-4057D66A43A4}" presName="text4" presStyleLbl="fgAcc4" presStyleIdx="0" presStyleCnt="6">
        <dgm:presLayoutVars>
          <dgm:chPref val="3"/>
        </dgm:presLayoutVars>
      </dgm:prSet>
      <dgm:spPr/>
    </dgm:pt>
    <dgm:pt modelId="{1E9E1017-EA40-499F-AEE1-38A7BBEEA7FC}" type="pres">
      <dgm:prSet presAssocID="{0F69114C-D71D-4203-953E-4057D66A43A4}" presName="hierChild5" presStyleCnt="0"/>
      <dgm:spPr/>
    </dgm:pt>
    <dgm:pt modelId="{32BF2340-B775-4328-AE50-485EE486469C}" type="pres">
      <dgm:prSet presAssocID="{BE425294-119E-4DDC-9000-CEF95BCCB44F}" presName="Name23" presStyleLbl="parChTrans1D4" presStyleIdx="1" presStyleCnt="6"/>
      <dgm:spPr/>
    </dgm:pt>
    <dgm:pt modelId="{54758D72-886A-48CC-A92B-B64BDB5F9B4B}" type="pres">
      <dgm:prSet presAssocID="{C6892D43-7243-4A4C-844A-94505F438D03}" presName="hierRoot4" presStyleCnt="0"/>
      <dgm:spPr/>
    </dgm:pt>
    <dgm:pt modelId="{899B0E2F-A36D-44BB-8FFF-23E491BB8653}" type="pres">
      <dgm:prSet presAssocID="{C6892D43-7243-4A4C-844A-94505F438D03}" presName="composite4" presStyleCnt="0"/>
      <dgm:spPr/>
    </dgm:pt>
    <dgm:pt modelId="{193F75DA-47D8-41D5-B8EE-EA2744CBC819}" type="pres">
      <dgm:prSet presAssocID="{C6892D43-7243-4A4C-844A-94505F438D03}" presName="background4" presStyleLbl="node4" presStyleIdx="1" presStyleCnt="6"/>
      <dgm:spPr/>
    </dgm:pt>
    <dgm:pt modelId="{6A98CE24-9432-4F3E-99AC-DF001F6A76A2}" type="pres">
      <dgm:prSet presAssocID="{C6892D43-7243-4A4C-844A-94505F438D03}" presName="text4" presStyleLbl="fgAcc4" presStyleIdx="1" presStyleCnt="6">
        <dgm:presLayoutVars>
          <dgm:chPref val="3"/>
        </dgm:presLayoutVars>
      </dgm:prSet>
      <dgm:spPr/>
    </dgm:pt>
    <dgm:pt modelId="{600260C4-A277-4AB7-B87D-5769F23E5B4F}" type="pres">
      <dgm:prSet presAssocID="{C6892D43-7243-4A4C-844A-94505F438D03}" presName="hierChild5" presStyleCnt="0"/>
      <dgm:spPr/>
    </dgm:pt>
    <dgm:pt modelId="{D256BD0C-6D0D-4DA7-A11E-6C1A3CA1F22A}" type="pres">
      <dgm:prSet presAssocID="{E376075C-4CEA-486E-AB05-2AFFB9D6FE36}" presName="Name23" presStyleLbl="parChTrans1D4" presStyleIdx="2" presStyleCnt="6"/>
      <dgm:spPr/>
    </dgm:pt>
    <dgm:pt modelId="{2A87A4E3-6380-4650-B317-E3A8DF813E02}" type="pres">
      <dgm:prSet presAssocID="{042E815A-C8B4-4DBE-80C0-FA811025EE4B}" presName="hierRoot4" presStyleCnt="0"/>
      <dgm:spPr/>
    </dgm:pt>
    <dgm:pt modelId="{E35F0015-9A45-4886-8140-3554B5E228C0}" type="pres">
      <dgm:prSet presAssocID="{042E815A-C8B4-4DBE-80C0-FA811025EE4B}" presName="composite4" presStyleCnt="0"/>
      <dgm:spPr/>
    </dgm:pt>
    <dgm:pt modelId="{84CA1779-27F4-4353-BC66-2A0F7EEC2386}" type="pres">
      <dgm:prSet presAssocID="{042E815A-C8B4-4DBE-80C0-FA811025EE4B}" presName="background4" presStyleLbl="node4" presStyleIdx="2" presStyleCnt="6"/>
      <dgm:spPr/>
    </dgm:pt>
    <dgm:pt modelId="{5D9D147E-7B0C-46C4-8AA6-C2CD0C4AA097}" type="pres">
      <dgm:prSet presAssocID="{042E815A-C8B4-4DBE-80C0-FA811025EE4B}" presName="text4" presStyleLbl="fgAcc4" presStyleIdx="2" presStyleCnt="6">
        <dgm:presLayoutVars>
          <dgm:chPref val="3"/>
        </dgm:presLayoutVars>
      </dgm:prSet>
      <dgm:spPr/>
    </dgm:pt>
    <dgm:pt modelId="{62820048-F853-4218-96AD-5CDE1EE98FA2}" type="pres">
      <dgm:prSet presAssocID="{042E815A-C8B4-4DBE-80C0-FA811025EE4B}" presName="hierChild5" presStyleCnt="0"/>
      <dgm:spPr/>
    </dgm:pt>
    <dgm:pt modelId="{1E7587C9-3D62-4606-8A0A-E6F601FD8D79}" type="pres">
      <dgm:prSet presAssocID="{ACED1E8C-485D-461E-B2A8-0EDBF8F7049F}" presName="Name23" presStyleLbl="parChTrans1D4" presStyleIdx="3" presStyleCnt="6"/>
      <dgm:spPr/>
    </dgm:pt>
    <dgm:pt modelId="{79036D87-FCEC-4A26-8501-1DE0A36F47EA}" type="pres">
      <dgm:prSet presAssocID="{4FD26F45-0803-4C40-BB92-31D846549B15}" presName="hierRoot4" presStyleCnt="0"/>
      <dgm:spPr/>
    </dgm:pt>
    <dgm:pt modelId="{9C676DE2-F6EF-4280-AEA8-5A726EAF8B51}" type="pres">
      <dgm:prSet presAssocID="{4FD26F45-0803-4C40-BB92-31D846549B15}" presName="composite4" presStyleCnt="0"/>
      <dgm:spPr/>
    </dgm:pt>
    <dgm:pt modelId="{1B1FE4D8-A8D6-4308-80F8-51C9F4481803}" type="pres">
      <dgm:prSet presAssocID="{4FD26F45-0803-4C40-BB92-31D846549B15}" presName="background4" presStyleLbl="node4" presStyleIdx="3" presStyleCnt="6"/>
      <dgm:spPr/>
    </dgm:pt>
    <dgm:pt modelId="{2E98958E-8E58-4AB8-9B4D-64FAFD64D1B6}" type="pres">
      <dgm:prSet presAssocID="{4FD26F45-0803-4C40-BB92-31D846549B15}" presName="text4" presStyleLbl="fgAcc4" presStyleIdx="3" presStyleCnt="6">
        <dgm:presLayoutVars>
          <dgm:chPref val="3"/>
        </dgm:presLayoutVars>
      </dgm:prSet>
      <dgm:spPr/>
    </dgm:pt>
    <dgm:pt modelId="{4FEA1419-9A41-4B5A-85D4-D22C8496CC2D}" type="pres">
      <dgm:prSet presAssocID="{4FD26F45-0803-4C40-BB92-31D846549B15}" presName="hierChild5" presStyleCnt="0"/>
      <dgm:spPr/>
    </dgm:pt>
    <dgm:pt modelId="{7FBAE5EB-B9CA-4C1E-A04B-2472B5C0EDC2}" type="pres">
      <dgm:prSet presAssocID="{70332583-1252-4648-82C3-DF5F229894C8}" presName="Name23" presStyleLbl="parChTrans1D4" presStyleIdx="4" presStyleCnt="6"/>
      <dgm:spPr/>
    </dgm:pt>
    <dgm:pt modelId="{C32D0EB6-12E0-4E3E-B57F-3CF8A4E69725}" type="pres">
      <dgm:prSet presAssocID="{345A8CB3-B6D3-4CE6-BAF7-7A3F46696B3C}" presName="hierRoot4" presStyleCnt="0"/>
      <dgm:spPr/>
    </dgm:pt>
    <dgm:pt modelId="{695EEC02-48CF-48E7-A7B0-4933B7DFD617}" type="pres">
      <dgm:prSet presAssocID="{345A8CB3-B6D3-4CE6-BAF7-7A3F46696B3C}" presName="composite4" presStyleCnt="0"/>
      <dgm:spPr/>
    </dgm:pt>
    <dgm:pt modelId="{3807166C-A33A-4520-9C8C-96B95E951657}" type="pres">
      <dgm:prSet presAssocID="{345A8CB3-B6D3-4CE6-BAF7-7A3F46696B3C}" presName="background4" presStyleLbl="node4" presStyleIdx="4" presStyleCnt="6"/>
      <dgm:spPr/>
    </dgm:pt>
    <dgm:pt modelId="{DDB84504-4C02-495B-ACFD-5370B32DA45B}" type="pres">
      <dgm:prSet presAssocID="{345A8CB3-B6D3-4CE6-BAF7-7A3F46696B3C}" presName="text4" presStyleLbl="fgAcc4" presStyleIdx="4" presStyleCnt="6">
        <dgm:presLayoutVars>
          <dgm:chPref val="3"/>
        </dgm:presLayoutVars>
      </dgm:prSet>
      <dgm:spPr/>
    </dgm:pt>
    <dgm:pt modelId="{2B597627-97F5-49F1-BD07-782BC01350A8}" type="pres">
      <dgm:prSet presAssocID="{345A8CB3-B6D3-4CE6-BAF7-7A3F46696B3C}" presName="hierChild5" presStyleCnt="0"/>
      <dgm:spPr/>
    </dgm:pt>
    <dgm:pt modelId="{D917F5A2-5AE6-49C5-935D-C6BDEBF54F0B}" type="pres">
      <dgm:prSet presAssocID="{F83F2066-AD82-458E-A0F1-40AE538C004D}" presName="Name23" presStyleLbl="parChTrans1D4" presStyleIdx="5" presStyleCnt="6"/>
      <dgm:spPr/>
    </dgm:pt>
    <dgm:pt modelId="{FD4ED9C0-7288-47A0-AF47-2DB53993FF18}" type="pres">
      <dgm:prSet presAssocID="{3DD5895C-43DA-4FDB-AF22-DFFFB812844B}" presName="hierRoot4" presStyleCnt="0"/>
      <dgm:spPr/>
    </dgm:pt>
    <dgm:pt modelId="{0680FBE3-D937-462D-896E-A057FB7BE21A}" type="pres">
      <dgm:prSet presAssocID="{3DD5895C-43DA-4FDB-AF22-DFFFB812844B}" presName="composite4" presStyleCnt="0"/>
      <dgm:spPr/>
    </dgm:pt>
    <dgm:pt modelId="{50FDBA26-D78B-4728-BBE6-12C064382A26}" type="pres">
      <dgm:prSet presAssocID="{3DD5895C-43DA-4FDB-AF22-DFFFB812844B}" presName="background4" presStyleLbl="node4" presStyleIdx="5" presStyleCnt="6"/>
      <dgm:spPr/>
    </dgm:pt>
    <dgm:pt modelId="{B3D152B6-2562-4D2C-B223-8E4732282FD5}" type="pres">
      <dgm:prSet presAssocID="{3DD5895C-43DA-4FDB-AF22-DFFFB812844B}" presName="text4" presStyleLbl="fgAcc4" presStyleIdx="5" presStyleCnt="6">
        <dgm:presLayoutVars>
          <dgm:chPref val="3"/>
        </dgm:presLayoutVars>
      </dgm:prSet>
      <dgm:spPr/>
    </dgm:pt>
    <dgm:pt modelId="{E3181DD0-EF27-41B0-85D2-5FE0A10251B2}" type="pres">
      <dgm:prSet presAssocID="{3DD5895C-43DA-4FDB-AF22-DFFFB812844B}" presName="hierChild5" presStyleCnt="0"/>
      <dgm:spPr/>
    </dgm:pt>
  </dgm:ptLst>
  <dgm:cxnLst>
    <dgm:cxn modelId="{1F982B01-3CDB-40AA-B0CF-BBB3862A0EA8}" type="presOf" srcId="{C6892D43-7243-4A4C-844A-94505F438D03}" destId="{6A98CE24-9432-4F3E-99AC-DF001F6A76A2}" srcOrd="0" destOrd="0" presId="urn:microsoft.com/office/officeart/2005/8/layout/hierarchy1"/>
    <dgm:cxn modelId="{64A9BB03-1A01-4BEF-8B88-ADB5187EA290}" type="presOf" srcId="{14CFAF49-BB2D-4657-9648-C28394240FF9}" destId="{97178251-7483-4A1B-A1BC-BAC20B5BDBB6}" srcOrd="0" destOrd="0" presId="urn:microsoft.com/office/officeart/2005/8/layout/hierarchy1"/>
    <dgm:cxn modelId="{424FD705-48E5-4E76-A1E6-862EC0DB4009}" srcId="{04EE63CE-E9DE-426D-9821-B5DBA874A104}" destId="{BA3B139F-E16E-4021-B254-1F84F68BCB22}" srcOrd="0" destOrd="0" parTransId="{2755BDDB-BBEE-4348-B8A6-A075BE7E8921}" sibTransId="{AAD01DA8-13B7-412A-905C-603EEBA0F4D2}"/>
    <dgm:cxn modelId="{D7839321-8B96-4B28-B218-2D0AA65C6728}" type="presOf" srcId="{042E815A-C8B4-4DBE-80C0-FA811025EE4B}" destId="{5D9D147E-7B0C-46C4-8AA6-C2CD0C4AA097}" srcOrd="0" destOrd="0" presId="urn:microsoft.com/office/officeart/2005/8/layout/hierarchy1"/>
    <dgm:cxn modelId="{0044F027-E903-41CE-B932-3DC2712B28F5}" type="presOf" srcId="{70332583-1252-4648-82C3-DF5F229894C8}" destId="{7FBAE5EB-B9CA-4C1E-A04B-2472B5C0EDC2}" srcOrd="0" destOrd="0" presId="urn:microsoft.com/office/officeart/2005/8/layout/hierarchy1"/>
    <dgm:cxn modelId="{2A470F32-A63A-4B59-B61B-3FC66BC111EB}" type="presOf" srcId="{ACED1E8C-485D-461E-B2A8-0EDBF8F7049F}" destId="{1E7587C9-3D62-4606-8A0A-E6F601FD8D79}" srcOrd="0" destOrd="0" presId="urn:microsoft.com/office/officeart/2005/8/layout/hierarchy1"/>
    <dgm:cxn modelId="{02DD2E36-CDE5-4308-BC6C-264C11D0834A}" type="presOf" srcId="{2755BDDB-BBEE-4348-B8A6-A075BE7E8921}" destId="{1E6936FD-4BF9-4672-B8A6-18D38921989F}" srcOrd="0" destOrd="0" presId="urn:microsoft.com/office/officeart/2005/8/layout/hierarchy1"/>
    <dgm:cxn modelId="{56B23A3F-7539-4987-8A8C-B91EB2EF6265}" type="presOf" srcId="{345A8CB3-B6D3-4CE6-BAF7-7A3F46696B3C}" destId="{DDB84504-4C02-495B-ACFD-5370B32DA45B}" srcOrd="0" destOrd="0" presId="urn:microsoft.com/office/officeart/2005/8/layout/hierarchy1"/>
    <dgm:cxn modelId="{EEFF7642-6334-4F53-B6BE-5FB2A8CE2713}" type="presOf" srcId="{4F101359-276C-46F1-BB2C-5D9575A891E9}" destId="{867AA5A9-270E-4797-AEE0-F4B64154E750}" srcOrd="0" destOrd="0" presId="urn:microsoft.com/office/officeart/2005/8/layout/hierarchy1"/>
    <dgm:cxn modelId="{3CE03043-5768-4DDE-8FDC-A23A817CE40E}" srcId="{BA3B139F-E16E-4021-B254-1F84F68BCB22}" destId="{0F69114C-D71D-4203-953E-4057D66A43A4}" srcOrd="0" destOrd="0" parTransId="{B2DB68BF-1A62-4024-B31A-A6D72C20929F}" sibTransId="{BEACA8D1-B34B-4AB9-B051-96233CF76733}"/>
    <dgm:cxn modelId="{06669264-50F9-4364-B5DA-4C943571EBDD}" srcId="{BA3B139F-E16E-4021-B254-1F84F68BCB22}" destId="{C6892D43-7243-4A4C-844A-94505F438D03}" srcOrd="1" destOrd="0" parTransId="{BE425294-119E-4DDC-9000-CEF95BCCB44F}" sibTransId="{BE732E48-86D6-4F71-98DA-85E350CC56E4}"/>
    <dgm:cxn modelId="{B4590267-92AD-4312-9820-5D694A742C10}" type="presOf" srcId="{B2DB68BF-1A62-4024-B31A-A6D72C20929F}" destId="{015A8454-F077-48E5-9FDD-E43D7AB32D0A}" srcOrd="0" destOrd="0" presId="urn:microsoft.com/office/officeart/2005/8/layout/hierarchy1"/>
    <dgm:cxn modelId="{833B1B68-70EA-4FD8-B8D8-628BA051496A}" type="presOf" srcId="{4FD26F45-0803-4C40-BB92-31D846549B15}" destId="{2E98958E-8E58-4AB8-9B4D-64FAFD64D1B6}" srcOrd="0" destOrd="0" presId="urn:microsoft.com/office/officeart/2005/8/layout/hierarchy1"/>
    <dgm:cxn modelId="{D34A2669-7243-41A0-8060-0502ABAB7947}" type="presOf" srcId="{F83F2066-AD82-458E-A0F1-40AE538C004D}" destId="{D917F5A2-5AE6-49C5-935D-C6BDEBF54F0B}" srcOrd="0" destOrd="0" presId="urn:microsoft.com/office/officeart/2005/8/layout/hierarchy1"/>
    <dgm:cxn modelId="{CBF11F4F-B187-4481-8115-EECD13086C0B}" srcId="{BA3B139F-E16E-4021-B254-1F84F68BCB22}" destId="{4FD26F45-0803-4C40-BB92-31D846549B15}" srcOrd="3" destOrd="0" parTransId="{ACED1E8C-485D-461E-B2A8-0EDBF8F7049F}" sibTransId="{75326C73-A247-4DB8-A552-0B5AAE1C688B}"/>
    <dgm:cxn modelId="{64CC1152-1B95-49BC-9E83-4843325B7098}" type="presOf" srcId="{E376075C-4CEA-486E-AB05-2AFFB9D6FE36}" destId="{D256BD0C-6D0D-4DA7-A11E-6C1A3CA1F22A}" srcOrd="0" destOrd="0" presId="urn:microsoft.com/office/officeart/2005/8/layout/hierarchy1"/>
    <dgm:cxn modelId="{FFFFD378-C668-4F45-BD8E-D166E1F25574}" type="presOf" srcId="{3DD5895C-43DA-4FDB-AF22-DFFFB812844B}" destId="{B3D152B6-2562-4D2C-B223-8E4732282FD5}" srcOrd="0" destOrd="0" presId="urn:microsoft.com/office/officeart/2005/8/layout/hierarchy1"/>
    <dgm:cxn modelId="{4E256593-859F-406C-991F-B8DC4BC60A13}" type="presOf" srcId="{BA3B139F-E16E-4021-B254-1F84F68BCB22}" destId="{26D0E8DA-06E1-4724-B6F9-A0F2BF593D99}" srcOrd="0" destOrd="0" presId="urn:microsoft.com/office/officeart/2005/8/layout/hierarchy1"/>
    <dgm:cxn modelId="{1B210598-975A-4D95-86C7-1F62610BF3E2}" type="presOf" srcId="{04EE63CE-E9DE-426D-9821-B5DBA874A104}" destId="{9BB57D60-E921-401E-878A-35459F4EA5EB}" srcOrd="0" destOrd="0" presId="urn:microsoft.com/office/officeart/2005/8/layout/hierarchy1"/>
    <dgm:cxn modelId="{C3D8C8AB-D71E-4235-91E0-C53785A8534D}" srcId="{BA3B139F-E16E-4021-B254-1F84F68BCB22}" destId="{042E815A-C8B4-4DBE-80C0-FA811025EE4B}" srcOrd="2" destOrd="0" parTransId="{E376075C-4CEA-486E-AB05-2AFFB9D6FE36}" sibTransId="{1A6BD999-4FF2-4FD6-8BBB-C0113F1596AB}"/>
    <dgm:cxn modelId="{0E006EB3-3DB1-4D23-8BB1-3384AFE35696}" type="presOf" srcId="{086B6804-AFDD-4A28-A22D-1AF7449C1E0B}" destId="{435FC483-112D-4BFF-9327-72B56F09EDDA}" srcOrd="0" destOrd="0" presId="urn:microsoft.com/office/officeart/2005/8/layout/hierarchy1"/>
    <dgm:cxn modelId="{2E87DEB5-D943-49C3-A8D4-89DA1F53FCDC}" srcId="{BA3B139F-E16E-4021-B254-1F84F68BCB22}" destId="{3DD5895C-43DA-4FDB-AF22-DFFFB812844B}" srcOrd="5" destOrd="0" parTransId="{F83F2066-AD82-458E-A0F1-40AE538C004D}" sibTransId="{59C1590E-357A-4AEA-8832-6D9BEA453470}"/>
    <dgm:cxn modelId="{3F35ACD9-9D7C-4A57-BB3E-E8704B2A74D5}" type="presOf" srcId="{0F69114C-D71D-4203-953E-4057D66A43A4}" destId="{0C9EFFFB-0FF7-45DA-9B41-B2593143AEE9}" srcOrd="0" destOrd="0" presId="urn:microsoft.com/office/officeart/2005/8/layout/hierarchy1"/>
    <dgm:cxn modelId="{77CE47DC-1231-44A5-8DCA-08C8CB96DD91}" srcId="{4F101359-276C-46F1-BB2C-5D9575A891E9}" destId="{04EE63CE-E9DE-426D-9821-B5DBA874A104}" srcOrd="0" destOrd="0" parTransId="{086B6804-AFDD-4A28-A22D-1AF7449C1E0B}" sibTransId="{DB575E16-6661-44EF-8E15-18ECA945A619}"/>
    <dgm:cxn modelId="{DBE8ECEF-1481-400F-BFC6-83EC252C2CEB}" srcId="{BA3B139F-E16E-4021-B254-1F84F68BCB22}" destId="{345A8CB3-B6D3-4CE6-BAF7-7A3F46696B3C}" srcOrd="4" destOrd="0" parTransId="{70332583-1252-4648-82C3-DF5F229894C8}" sibTransId="{ED3122A9-BD6D-449B-8F2B-4508139BE6F0}"/>
    <dgm:cxn modelId="{25103EF0-D3CA-42B3-9688-D49A0D0651B5}" srcId="{14CFAF49-BB2D-4657-9648-C28394240FF9}" destId="{4F101359-276C-46F1-BB2C-5D9575A891E9}" srcOrd="0" destOrd="0" parTransId="{0EED1170-D493-4E79-AF07-3307470EA436}" sibTransId="{5233D13F-502F-4448-A1C5-AE815574D741}"/>
    <dgm:cxn modelId="{836E7CF3-BFCB-4D9F-9A57-2FCD6595C7C4}" type="presOf" srcId="{BE425294-119E-4DDC-9000-CEF95BCCB44F}" destId="{32BF2340-B775-4328-AE50-485EE486469C}" srcOrd="0" destOrd="0" presId="urn:microsoft.com/office/officeart/2005/8/layout/hierarchy1"/>
    <dgm:cxn modelId="{61D0CF24-4CE7-48AC-B254-BEE4C2F19762}" type="presParOf" srcId="{97178251-7483-4A1B-A1BC-BAC20B5BDBB6}" destId="{A8A4470E-242D-41EE-A1F2-B09A3579699F}" srcOrd="0" destOrd="0" presId="urn:microsoft.com/office/officeart/2005/8/layout/hierarchy1"/>
    <dgm:cxn modelId="{F1DFD9A7-228A-4469-B746-865074D723EC}" type="presParOf" srcId="{A8A4470E-242D-41EE-A1F2-B09A3579699F}" destId="{39E38DE8-E50F-4D60-A677-D3CD4D690FD8}" srcOrd="0" destOrd="0" presId="urn:microsoft.com/office/officeart/2005/8/layout/hierarchy1"/>
    <dgm:cxn modelId="{60078D07-30A7-46B9-9843-5FAD3146FC2C}" type="presParOf" srcId="{39E38DE8-E50F-4D60-A677-D3CD4D690FD8}" destId="{E820B7C9-9252-460D-AC1D-550718FC6F64}" srcOrd="0" destOrd="0" presId="urn:microsoft.com/office/officeart/2005/8/layout/hierarchy1"/>
    <dgm:cxn modelId="{DE928803-3AA9-4B1F-B012-43D238DDB359}" type="presParOf" srcId="{39E38DE8-E50F-4D60-A677-D3CD4D690FD8}" destId="{867AA5A9-270E-4797-AEE0-F4B64154E750}" srcOrd="1" destOrd="0" presId="urn:microsoft.com/office/officeart/2005/8/layout/hierarchy1"/>
    <dgm:cxn modelId="{428FE14F-593F-4A5A-A44F-7866A7A5998B}" type="presParOf" srcId="{A8A4470E-242D-41EE-A1F2-B09A3579699F}" destId="{47C788B8-8073-4553-A9AA-2AC958401056}" srcOrd="1" destOrd="0" presId="urn:microsoft.com/office/officeart/2005/8/layout/hierarchy1"/>
    <dgm:cxn modelId="{7E4628FE-5C5E-4C0E-99DB-D2506C9AE310}" type="presParOf" srcId="{47C788B8-8073-4553-A9AA-2AC958401056}" destId="{435FC483-112D-4BFF-9327-72B56F09EDDA}" srcOrd="0" destOrd="0" presId="urn:microsoft.com/office/officeart/2005/8/layout/hierarchy1"/>
    <dgm:cxn modelId="{F1CAB363-DB94-43A9-A596-C0BB37F22D79}" type="presParOf" srcId="{47C788B8-8073-4553-A9AA-2AC958401056}" destId="{A63D5BED-B588-4F90-AF82-D128990E3BCE}" srcOrd="1" destOrd="0" presId="urn:microsoft.com/office/officeart/2005/8/layout/hierarchy1"/>
    <dgm:cxn modelId="{EFEAECD3-4E62-4905-8679-89C34E7CB342}" type="presParOf" srcId="{A63D5BED-B588-4F90-AF82-D128990E3BCE}" destId="{D5A69172-47BC-4A02-97EC-8C168890F32D}" srcOrd="0" destOrd="0" presId="urn:microsoft.com/office/officeart/2005/8/layout/hierarchy1"/>
    <dgm:cxn modelId="{CCFA3054-E39D-4B0B-A376-462D5E4077C0}" type="presParOf" srcId="{D5A69172-47BC-4A02-97EC-8C168890F32D}" destId="{60702282-E846-45B5-BD7D-8478136E5B95}" srcOrd="0" destOrd="0" presId="urn:microsoft.com/office/officeart/2005/8/layout/hierarchy1"/>
    <dgm:cxn modelId="{EA39EF1E-F514-4E44-AEB2-64208177FD11}" type="presParOf" srcId="{D5A69172-47BC-4A02-97EC-8C168890F32D}" destId="{9BB57D60-E921-401E-878A-35459F4EA5EB}" srcOrd="1" destOrd="0" presId="urn:microsoft.com/office/officeart/2005/8/layout/hierarchy1"/>
    <dgm:cxn modelId="{097CC4DB-A572-42BF-8B53-EF3D3282459C}" type="presParOf" srcId="{A63D5BED-B588-4F90-AF82-D128990E3BCE}" destId="{2FB34153-42E4-418F-9D5E-1C10B581EBF5}" srcOrd="1" destOrd="0" presId="urn:microsoft.com/office/officeart/2005/8/layout/hierarchy1"/>
    <dgm:cxn modelId="{6C62728A-65DF-4636-83EE-405B74882695}" type="presParOf" srcId="{2FB34153-42E4-418F-9D5E-1C10B581EBF5}" destId="{1E6936FD-4BF9-4672-B8A6-18D38921989F}" srcOrd="0" destOrd="0" presId="urn:microsoft.com/office/officeart/2005/8/layout/hierarchy1"/>
    <dgm:cxn modelId="{49631819-27D0-488F-BBAE-A1BB0EFF8D79}" type="presParOf" srcId="{2FB34153-42E4-418F-9D5E-1C10B581EBF5}" destId="{96E3BE5A-19A4-49A6-99E1-831BBF5CD80A}" srcOrd="1" destOrd="0" presId="urn:microsoft.com/office/officeart/2005/8/layout/hierarchy1"/>
    <dgm:cxn modelId="{B749B5FD-68AB-4D1D-8528-C4D256089777}" type="presParOf" srcId="{96E3BE5A-19A4-49A6-99E1-831BBF5CD80A}" destId="{069F526E-8DAB-408E-B8BC-74B98347F3C6}" srcOrd="0" destOrd="0" presId="urn:microsoft.com/office/officeart/2005/8/layout/hierarchy1"/>
    <dgm:cxn modelId="{FE1BA03F-0AFA-4CA9-B410-73E5F9193106}" type="presParOf" srcId="{069F526E-8DAB-408E-B8BC-74B98347F3C6}" destId="{FB0F8CA0-9112-4E77-AE7B-BC05069B7FCD}" srcOrd="0" destOrd="0" presId="urn:microsoft.com/office/officeart/2005/8/layout/hierarchy1"/>
    <dgm:cxn modelId="{7CDB3410-2776-40EB-9CB3-7B74AD88E61F}" type="presParOf" srcId="{069F526E-8DAB-408E-B8BC-74B98347F3C6}" destId="{26D0E8DA-06E1-4724-B6F9-A0F2BF593D99}" srcOrd="1" destOrd="0" presId="urn:microsoft.com/office/officeart/2005/8/layout/hierarchy1"/>
    <dgm:cxn modelId="{6B983EF2-0991-4E20-99F5-CF09644D7F56}" type="presParOf" srcId="{96E3BE5A-19A4-49A6-99E1-831BBF5CD80A}" destId="{FB5B52DB-E0B8-417A-892C-5660CDE2F056}" srcOrd="1" destOrd="0" presId="urn:microsoft.com/office/officeart/2005/8/layout/hierarchy1"/>
    <dgm:cxn modelId="{7F002795-2227-4EAD-8EA3-AAC5898EF3FA}" type="presParOf" srcId="{FB5B52DB-E0B8-417A-892C-5660CDE2F056}" destId="{015A8454-F077-48E5-9FDD-E43D7AB32D0A}" srcOrd="0" destOrd="0" presId="urn:microsoft.com/office/officeart/2005/8/layout/hierarchy1"/>
    <dgm:cxn modelId="{3986B91F-7505-4D1D-80A0-EDC2643610C9}" type="presParOf" srcId="{FB5B52DB-E0B8-417A-892C-5660CDE2F056}" destId="{749FC8D2-8733-4853-9B58-A790863C7F34}" srcOrd="1" destOrd="0" presId="urn:microsoft.com/office/officeart/2005/8/layout/hierarchy1"/>
    <dgm:cxn modelId="{4E85B756-7EC4-4BC1-B230-15DDCCBF0789}" type="presParOf" srcId="{749FC8D2-8733-4853-9B58-A790863C7F34}" destId="{5D934875-AE1F-4486-A0D3-F4C45568A0CC}" srcOrd="0" destOrd="0" presId="urn:microsoft.com/office/officeart/2005/8/layout/hierarchy1"/>
    <dgm:cxn modelId="{A571AFC4-07C8-47B6-AA98-083A4C03ECE7}" type="presParOf" srcId="{5D934875-AE1F-4486-A0D3-F4C45568A0CC}" destId="{C686BAA1-E8F7-494B-9E1D-F99B6AD42BFC}" srcOrd="0" destOrd="0" presId="urn:microsoft.com/office/officeart/2005/8/layout/hierarchy1"/>
    <dgm:cxn modelId="{2C8CD19E-C0EE-40B5-87BD-3B2C3CDCBA82}" type="presParOf" srcId="{5D934875-AE1F-4486-A0D3-F4C45568A0CC}" destId="{0C9EFFFB-0FF7-45DA-9B41-B2593143AEE9}" srcOrd="1" destOrd="0" presId="urn:microsoft.com/office/officeart/2005/8/layout/hierarchy1"/>
    <dgm:cxn modelId="{323DFDD1-87DC-454D-AA27-33CEBF8E0445}" type="presParOf" srcId="{749FC8D2-8733-4853-9B58-A790863C7F34}" destId="{1E9E1017-EA40-499F-AEE1-38A7BBEEA7FC}" srcOrd="1" destOrd="0" presId="urn:microsoft.com/office/officeart/2005/8/layout/hierarchy1"/>
    <dgm:cxn modelId="{A98C1AE1-C877-423B-8590-FABD910CB41D}" type="presParOf" srcId="{FB5B52DB-E0B8-417A-892C-5660CDE2F056}" destId="{32BF2340-B775-4328-AE50-485EE486469C}" srcOrd="2" destOrd="0" presId="urn:microsoft.com/office/officeart/2005/8/layout/hierarchy1"/>
    <dgm:cxn modelId="{F6743E52-9925-4140-B5FF-3EF5B5FAE2B3}" type="presParOf" srcId="{FB5B52DB-E0B8-417A-892C-5660CDE2F056}" destId="{54758D72-886A-48CC-A92B-B64BDB5F9B4B}" srcOrd="3" destOrd="0" presId="urn:microsoft.com/office/officeart/2005/8/layout/hierarchy1"/>
    <dgm:cxn modelId="{8603EE64-EC89-45D0-8CC0-82C35AC36206}" type="presParOf" srcId="{54758D72-886A-48CC-A92B-B64BDB5F9B4B}" destId="{899B0E2F-A36D-44BB-8FFF-23E491BB8653}" srcOrd="0" destOrd="0" presId="urn:microsoft.com/office/officeart/2005/8/layout/hierarchy1"/>
    <dgm:cxn modelId="{A897B10D-F4AA-44A5-BD12-E7CAB0FC1640}" type="presParOf" srcId="{899B0E2F-A36D-44BB-8FFF-23E491BB8653}" destId="{193F75DA-47D8-41D5-B8EE-EA2744CBC819}" srcOrd="0" destOrd="0" presId="urn:microsoft.com/office/officeart/2005/8/layout/hierarchy1"/>
    <dgm:cxn modelId="{B332ED46-EDE1-43C0-89B2-AB0C0D88F9A7}" type="presParOf" srcId="{899B0E2F-A36D-44BB-8FFF-23E491BB8653}" destId="{6A98CE24-9432-4F3E-99AC-DF001F6A76A2}" srcOrd="1" destOrd="0" presId="urn:microsoft.com/office/officeart/2005/8/layout/hierarchy1"/>
    <dgm:cxn modelId="{0C7C97DF-18B5-46EE-9C61-64AB3CA1F0DA}" type="presParOf" srcId="{54758D72-886A-48CC-A92B-B64BDB5F9B4B}" destId="{600260C4-A277-4AB7-B87D-5769F23E5B4F}" srcOrd="1" destOrd="0" presId="urn:microsoft.com/office/officeart/2005/8/layout/hierarchy1"/>
    <dgm:cxn modelId="{2206BFBE-5450-434F-8EBD-4119838389E3}" type="presParOf" srcId="{FB5B52DB-E0B8-417A-892C-5660CDE2F056}" destId="{D256BD0C-6D0D-4DA7-A11E-6C1A3CA1F22A}" srcOrd="4" destOrd="0" presId="urn:microsoft.com/office/officeart/2005/8/layout/hierarchy1"/>
    <dgm:cxn modelId="{EA66A10F-C1D4-4ABB-AC64-6A13E2025D27}" type="presParOf" srcId="{FB5B52DB-E0B8-417A-892C-5660CDE2F056}" destId="{2A87A4E3-6380-4650-B317-E3A8DF813E02}" srcOrd="5" destOrd="0" presId="urn:microsoft.com/office/officeart/2005/8/layout/hierarchy1"/>
    <dgm:cxn modelId="{BFBAC365-7AED-4B3C-B698-B53C00E13A05}" type="presParOf" srcId="{2A87A4E3-6380-4650-B317-E3A8DF813E02}" destId="{E35F0015-9A45-4886-8140-3554B5E228C0}" srcOrd="0" destOrd="0" presId="urn:microsoft.com/office/officeart/2005/8/layout/hierarchy1"/>
    <dgm:cxn modelId="{5DA27707-DDC5-4135-8609-AD64C21380A4}" type="presParOf" srcId="{E35F0015-9A45-4886-8140-3554B5E228C0}" destId="{84CA1779-27F4-4353-BC66-2A0F7EEC2386}" srcOrd="0" destOrd="0" presId="urn:microsoft.com/office/officeart/2005/8/layout/hierarchy1"/>
    <dgm:cxn modelId="{017A5613-38EA-4D54-A9BE-60E465489316}" type="presParOf" srcId="{E35F0015-9A45-4886-8140-3554B5E228C0}" destId="{5D9D147E-7B0C-46C4-8AA6-C2CD0C4AA097}" srcOrd="1" destOrd="0" presId="urn:microsoft.com/office/officeart/2005/8/layout/hierarchy1"/>
    <dgm:cxn modelId="{E2A83B8A-618C-4AD5-8311-CAE88D3D4046}" type="presParOf" srcId="{2A87A4E3-6380-4650-B317-E3A8DF813E02}" destId="{62820048-F853-4218-96AD-5CDE1EE98FA2}" srcOrd="1" destOrd="0" presId="urn:microsoft.com/office/officeart/2005/8/layout/hierarchy1"/>
    <dgm:cxn modelId="{4D2F1A84-B68C-4C35-AFAF-B33DDD5F0356}" type="presParOf" srcId="{FB5B52DB-E0B8-417A-892C-5660CDE2F056}" destId="{1E7587C9-3D62-4606-8A0A-E6F601FD8D79}" srcOrd="6" destOrd="0" presId="urn:microsoft.com/office/officeart/2005/8/layout/hierarchy1"/>
    <dgm:cxn modelId="{EFF57C2B-6164-46C4-8240-0BC70EFF7CDF}" type="presParOf" srcId="{FB5B52DB-E0B8-417A-892C-5660CDE2F056}" destId="{79036D87-FCEC-4A26-8501-1DE0A36F47EA}" srcOrd="7" destOrd="0" presId="urn:microsoft.com/office/officeart/2005/8/layout/hierarchy1"/>
    <dgm:cxn modelId="{83F230E2-30DE-4772-9D73-AA8CC02E6E4F}" type="presParOf" srcId="{79036D87-FCEC-4A26-8501-1DE0A36F47EA}" destId="{9C676DE2-F6EF-4280-AEA8-5A726EAF8B51}" srcOrd="0" destOrd="0" presId="urn:microsoft.com/office/officeart/2005/8/layout/hierarchy1"/>
    <dgm:cxn modelId="{C8D3FD37-29A5-4A0E-BAAA-D1D533D477F9}" type="presParOf" srcId="{9C676DE2-F6EF-4280-AEA8-5A726EAF8B51}" destId="{1B1FE4D8-A8D6-4308-80F8-51C9F4481803}" srcOrd="0" destOrd="0" presId="urn:microsoft.com/office/officeart/2005/8/layout/hierarchy1"/>
    <dgm:cxn modelId="{353BB8AF-A16F-4949-B55C-6D67F9846267}" type="presParOf" srcId="{9C676DE2-F6EF-4280-AEA8-5A726EAF8B51}" destId="{2E98958E-8E58-4AB8-9B4D-64FAFD64D1B6}" srcOrd="1" destOrd="0" presId="urn:microsoft.com/office/officeart/2005/8/layout/hierarchy1"/>
    <dgm:cxn modelId="{7066E5C4-F4BF-4DCA-9FAB-9586844838A5}" type="presParOf" srcId="{79036D87-FCEC-4A26-8501-1DE0A36F47EA}" destId="{4FEA1419-9A41-4B5A-85D4-D22C8496CC2D}" srcOrd="1" destOrd="0" presId="urn:microsoft.com/office/officeart/2005/8/layout/hierarchy1"/>
    <dgm:cxn modelId="{83FD5D2E-460A-49E9-BAE5-49117AEECC83}" type="presParOf" srcId="{FB5B52DB-E0B8-417A-892C-5660CDE2F056}" destId="{7FBAE5EB-B9CA-4C1E-A04B-2472B5C0EDC2}" srcOrd="8" destOrd="0" presId="urn:microsoft.com/office/officeart/2005/8/layout/hierarchy1"/>
    <dgm:cxn modelId="{A296CB00-737F-4399-A988-1549590A28CC}" type="presParOf" srcId="{FB5B52DB-E0B8-417A-892C-5660CDE2F056}" destId="{C32D0EB6-12E0-4E3E-B57F-3CF8A4E69725}" srcOrd="9" destOrd="0" presId="urn:microsoft.com/office/officeart/2005/8/layout/hierarchy1"/>
    <dgm:cxn modelId="{A4538DB7-BC0A-4C74-8848-691C83DD0D06}" type="presParOf" srcId="{C32D0EB6-12E0-4E3E-B57F-3CF8A4E69725}" destId="{695EEC02-48CF-48E7-A7B0-4933B7DFD617}" srcOrd="0" destOrd="0" presId="urn:microsoft.com/office/officeart/2005/8/layout/hierarchy1"/>
    <dgm:cxn modelId="{A7F0BFBE-8AC8-4C0A-BCCA-A5F2ACB80748}" type="presParOf" srcId="{695EEC02-48CF-48E7-A7B0-4933B7DFD617}" destId="{3807166C-A33A-4520-9C8C-96B95E951657}" srcOrd="0" destOrd="0" presId="urn:microsoft.com/office/officeart/2005/8/layout/hierarchy1"/>
    <dgm:cxn modelId="{888A5860-6E0D-4E5D-BD9D-96AD10B9E5BB}" type="presParOf" srcId="{695EEC02-48CF-48E7-A7B0-4933B7DFD617}" destId="{DDB84504-4C02-495B-ACFD-5370B32DA45B}" srcOrd="1" destOrd="0" presId="urn:microsoft.com/office/officeart/2005/8/layout/hierarchy1"/>
    <dgm:cxn modelId="{DDF4F91A-6A50-4825-A595-73587D7241A3}" type="presParOf" srcId="{C32D0EB6-12E0-4E3E-B57F-3CF8A4E69725}" destId="{2B597627-97F5-49F1-BD07-782BC01350A8}" srcOrd="1" destOrd="0" presId="urn:microsoft.com/office/officeart/2005/8/layout/hierarchy1"/>
    <dgm:cxn modelId="{D7754E68-5286-4807-A67E-24DF3D5E350D}" type="presParOf" srcId="{FB5B52DB-E0B8-417A-892C-5660CDE2F056}" destId="{D917F5A2-5AE6-49C5-935D-C6BDEBF54F0B}" srcOrd="10" destOrd="0" presId="urn:microsoft.com/office/officeart/2005/8/layout/hierarchy1"/>
    <dgm:cxn modelId="{B6F2DC17-5E15-4E7A-BADC-A24C00DDEA93}" type="presParOf" srcId="{FB5B52DB-E0B8-417A-892C-5660CDE2F056}" destId="{FD4ED9C0-7288-47A0-AF47-2DB53993FF18}" srcOrd="11" destOrd="0" presId="urn:microsoft.com/office/officeart/2005/8/layout/hierarchy1"/>
    <dgm:cxn modelId="{B29D4B85-0D41-4C9D-BD57-7B4497C16D14}" type="presParOf" srcId="{FD4ED9C0-7288-47A0-AF47-2DB53993FF18}" destId="{0680FBE3-D937-462D-896E-A057FB7BE21A}" srcOrd="0" destOrd="0" presId="urn:microsoft.com/office/officeart/2005/8/layout/hierarchy1"/>
    <dgm:cxn modelId="{70AD75C2-5542-4BE6-94D8-9A610DDFDF49}" type="presParOf" srcId="{0680FBE3-D937-462D-896E-A057FB7BE21A}" destId="{50FDBA26-D78B-4728-BBE6-12C064382A26}" srcOrd="0" destOrd="0" presId="urn:microsoft.com/office/officeart/2005/8/layout/hierarchy1"/>
    <dgm:cxn modelId="{1AF3CE6E-6BF1-4362-963C-BC28009F1586}" type="presParOf" srcId="{0680FBE3-D937-462D-896E-A057FB7BE21A}" destId="{B3D152B6-2562-4D2C-B223-8E4732282FD5}" srcOrd="1" destOrd="0" presId="urn:microsoft.com/office/officeart/2005/8/layout/hierarchy1"/>
    <dgm:cxn modelId="{87FCF200-8EAD-45B9-AD59-34E782A9A84B}" type="presParOf" srcId="{FD4ED9C0-7288-47A0-AF47-2DB53993FF18}" destId="{E3181DD0-EF27-41B0-85D2-5FE0A10251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7F5A2-5AE6-49C5-935D-C6BDEBF54F0B}">
      <dsp:nvSpPr>
        <dsp:cNvPr id="0" name=""/>
        <dsp:cNvSpPr/>
      </dsp:nvSpPr>
      <dsp:spPr>
        <a:xfrm>
          <a:off x="4087726" y="3634876"/>
          <a:ext cx="3444688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3444688" y="228149"/>
              </a:lnTo>
              <a:lnTo>
                <a:pt x="3444688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AE5EB-B9CA-4C1E-A04B-2472B5C0EDC2}">
      <dsp:nvSpPr>
        <dsp:cNvPr id="0" name=""/>
        <dsp:cNvSpPr/>
      </dsp:nvSpPr>
      <dsp:spPr>
        <a:xfrm>
          <a:off x="4087726" y="3634876"/>
          <a:ext cx="2052326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2052326" y="228149"/>
              </a:lnTo>
              <a:lnTo>
                <a:pt x="2052326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587C9-3D62-4606-8A0A-E6F601FD8D79}">
      <dsp:nvSpPr>
        <dsp:cNvPr id="0" name=""/>
        <dsp:cNvSpPr/>
      </dsp:nvSpPr>
      <dsp:spPr>
        <a:xfrm>
          <a:off x="4087726" y="3634876"/>
          <a:ext cx="659965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659965" y="228149"/>
              </a:lnTo>
              <a:lnTo>
                <a:pt x="659965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6BD0C-6D0D-4DA7-A11E-6C1A3CA1F22A}">
      <dsp:nvSpPr>
        <dsp:cNvPr id="0" name=""/>
        <dsp:cNvSpPr/>
      </dsp:nvSpPr>
      <dsp:spPr>
        <a:xfrm>
          <a:off x="3355330" y="3634876"/>
          <a:ext cx="732396" cy="333684"/>
        </a:xfrm>
        <a:custGeom>
          <a:avLst/>
          <a:gdLst/>
          <a:ahLst/>
          <a:cxnLst/>
          <a:rect l="0" t="0" r="0" b="0"/>
          <a:pathLst>
            <a:path>
              <a:moveTo>
                <a:pt x="732396" y="0"/>
              </a:moveTo>
              <a:lnTo>
                <a:pt x="732396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F2340-B775-4328-AE50-485EE486469C}">
      <dsp:nvSpPr>
        <dsp:cNvPr id="0" name=""/>
        <dsp:cNvSpPr/>
      </dsp:nvSpPr>
      <dsp:spPr>
        <a:xfrm>
          <a:off x="1962968" y="3634876"/>
          <a:ext cx="2124757" cy="333684"/>
        </a:xfrm>
        <a:custGeom>
          <a:avLst/>
          <a:gdLst/>
          <a:ahLst/>
          <a:cxnLst/>
          <a:rect l="0" t="0" r="0" b="0"/>
          <a:pathLst>
            <a:path>
              <a:moveTo>
                <a:pt x="2124757" y="0"/>
              </a:moveTo>
              <a:lnTo>
                <a:pt x="2124757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A8454-F077-48E5-9FDD-E43D7AB32D0A}">
      <dsp:nvSpPr>
        <dsp:cNvPr id="0" name=""/>
        <dsp:cNvSpPr/>
      </dsp:nvSpPr>
      <dsp:spPr>
        <a:xfrm>
          <a:off x="570607" y="3634876"/>
          <a:ext cx="3517119" cy="333684"/>
        </a:xfrm>
        <a:custGeom>
          <a:avLst/>
          <a:gdLst/>
          <a:ahLst/>
          <a:cxnLst/>
          <a:rect l="0" t="0" r="0" b="0"/>
          <a:pathLst>
            <a:path>
              <a:moveTo>
                <a:pt x="3517119" y="0"/>
              </a:moveTo>
              <a:lnTo>
                <a:pt x="3517119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936FD-4BF9-4672-B8A6-18D38921989F}">
      <dsp:nvSpPr>
        <dsp:cNvPr id="0" name=""/>
        <dsp:cNvSpPr/>
      </dsp:nvSpPr>
      <dsp:spPr>
        <a:xfrm>
          <a:off x="4005790" y="2582527"/>
          <a:ext cx="91440" cy="3289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418"/>
              </a:lnTo>
              <a:lnTo>
                <a:pt x="81935" y="223418"/>
              </a:lnTo>
              <a:lnTo>
                <a:pt x="81935" y="3289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FC483-112D-4BFF-9327-72B56F09EDDA}">
      <dsp:nvSpPr>
        <dsp:cNvPr id="0" name=""/>
        <dsp:cNvSpPr/>
      </dsp:nvSpPr>
      <dsp:spPr>
        <a:xfrm>
          <a:off x="4005790" y="1527814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7C9-9252-460D-AC1D-550718FC6F64}">
      <dsp:nvSpPr>
        <dsp:cNvPr id="0" name=""/>
        <dsp:cNvSpPr/>
      </dsp:nvSpPr>
      <dsp:spPr>
        <a:xfrm>
          <a:off x="3481908" y="80441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AA5A9-270E-4797-AEE0-F4B64154E750}">
      <dsp:nvSpPr>
        <dsp:cNvPr id="0" name=""/>
        <dsp:cNvSpPr/>
      </dsp:nvSpPr>
      <dsp:spPr>
        <a:xfrm>
          <a:off x="3608486" y="92466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Меньше людей имеют ВИЧ</a:t>
          </a:r>
          <a:endParaRPr lang="en-US" sz="700" kern="1200" dirty="0"/>
        </a:p>
      </dsp:txBody>
      <dsp:txXfrm>
        <a:off x="3629674" y="945856"/>
        <a:ext cx="1096828" cy="681019"/>
      </dsp:txXfrm>
    </dsp:sp>
    <dsp:sp modelId="{60702282-E846-45B5-BD7D-8478136E5B95}">
      <dsp:nvSpPr>
        <dsp:cNvPr id="0" name=""/>
        <dsp:cNvSpPr/>
      </dsp:nvSpPr>
      <dsp:spPr>
        <a:xfrm>
          <a:off x="3481908" y="1859132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57D60-E921-401E-878A-35459F4EA5EB}">
      <dsp:nvSpPr>
        <dsp:cNvPr id="0" name=""/>
        <dsp:cNvSpPr/>
      </dsp:nvSpPr>
      <dsp:spPr>
        <a:xfrm>
          <a:off x="3608486" y="197938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Больше людей используют презерватив </a:t>
          </a:r>
          <a:endParaRPr lang="en-US" sz="700" kern="1200" dirty="0"/>
        </a:p>
      </dsp:txBody>
      <dsp:txXfrm>
        <a:off x="3629674" y="2000570"/>
        <a:ext cx="1096828" cy="681019"/>
      </dsp:txXfrm>
    </dsp:sp>
    <dsp:sp modelId="{FB0F8CA0-9112-4E77-AE7B-BC05069B7FCD}">
      <dsp:nvSpPr>
        <dsp:cNvPr id="0" name=""/>
        <dsp:cNvSpPr/>
      </dsp:nvSpPr>
      <dsp:spPr>
        <a:xfrm>
          <a:off x="3518123" y="2911481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0E8DA-06E1-4724-B6F9-A0F2BF593D99}">
      <dsp:nvSpPr>
        <dsp:cNvPr id="0" name=""/>
        <dsp:cNvSpPr/>
      </dsp:nvSpPr>
      <dsp:spPr>
        <a:xfrm>
          <a:off x="3644702" y="3031730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Обучение людей использованию презерватива</a:t>
          </a:r>
          <a:endParaRPr lang="en-US" sz="700" kern="1200" dirty="0"/>
        </a:p>
      </dsp:txBody>
      <dsp:txXfrm>
        <a:off x="3665890" y="3052918"/>
        <a:ext cx="1096828" cy="681019"/>
      </dsp:txXfrm>
    </dsp:sp>
    <dsp:sp modelId="{C686BAA1-E8F7-494B-9E1D-F99B6AD42BFC}">
      <dsp:nvSpPr>
        <dsp:cNvPr id="0" name=""/>
        <dsp:cNvSpPr/>
      </dsp:nvSpPr>
      <dsp:spPr>
        <a:xfrm>
          <a:off x="1004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EFFFB-0FF7-45DA-9B41-B2593143AEE9}">
      <dsp:nvSpPr>
        <dsp:cNvPr id="0" name=""/>
        <dsp:cNvSpPr/>
      </dsp:nvSpPr>
      <dsp:spPr>
        <a:xfrm>
          <a:off x="127582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Поставить презервативы в барах, аптеках (бананы)</a:t>
          </a:r>
          <a:endParaRPr lang="en-US" sz="700" kern="1200" dirty="0"/>
        </a:p>
      </dsp:txBody>
      <dsp:txXfrm>
        <a:off x="148770" y="4109997"/>
        <a:ext cx="1096828" cy="681019"/>
      </dsp:txXfrm>
    </dsp:sp>
    <dsp:sp modelId="{193F75DA-47D8-41D5-B8EE-EA2744CBC819}">
      <dsp:nvSpPr>
        <dsp:cNvPr id="0" name=""/>
        <dsp:cNvSpPr/>
      </dsp:nvSpPr>
      <dsp:spPr>
        <a:xfrm>
          <a:off x="1393366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8CE24-9432-4F3E-99AC-DF001F6A76A2}">
      <dsp:nvSpPr>
        <dsp:cNvPr id="0" name=""/>
        <dsp:cNvSpPr/>
      </dsp:nvSpPr>
      <dsp:spPr>
        <a:xfrm>
          <a:off x="1519944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Поставить раздаточные аппараты в университете</a:t>
          </a:r>
          <a:endParaRPr lang="en-US" sz="700" kern="1200" dirty="0"/>
        </a:p>
      </dsp:txBody>
      <dsp:txXfrm>
        <a:off x="1541132" y="4109997"/>
        <a:ext cx="1096828" cy="681019"/>
      </dsp:txXfrm>
    </dsp:sp>
    <dsp:sp modelId="{84CA1779-27F4-4353-BC66-2A0F7EEC2386}">
      <dsp:nvSpPr>
        <dsp:cNvPr id="0" name=""/>
        <dsp:cNvSpPr/>
      </dsp:nvSpPr>
      <dsp:spPr>
        <a:xfrm>
          <a:off x="2785727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D147E-7B0C-46C4-8AA6-C2CD0C4AA097}">
      <dsp:nvSpPr>
        <dsp:cNvPr id="0" name=""/>
        <dsp:cNvSpPr/>
      </dsp:nvSpPr>
      <dsp:spPr>
        <a:xfrm>
          <a:off x="2912305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Предоставить инфо материалы</a:t>
          </a:r>
          <a:endParaRPr lang="en-US" sz="700" kern="1200" dirty="0"/>
        </a:p>
      </dsp:txBody>
      <dsp:txXfrm>
        <a:off x="2933493" y="4109997"/>
        <a:ext cx="1096828" cy="681019"/>
      </dsp:txXfrm>
    </dsp:sp>
    <dsp:sp modelId="{1B1FE4D8-A8D6-4308-80F8-51C9F4481803}">
      <dsp:nvSpPr>
        <dsp:cNvPr id="0" name=""/>
        <dsp:cNvSpPr/>
      </dsp:nvSpPr>
      <dsp:spPr>
        <a:xfrm>
          <a:off x="4178089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8958E-8E58-4AB8-9B4D-64FAFD64D1B6}">
      <dsp:nvSpPr>
        <dsp:cNvPr id="0" name=""/>
        <dsp:cNvSpPr/>
      </dsp:nvSpPr>
      <dsp:spPr>
        <a:xfrm>
          <a:off x="4304667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Поставить аутрича от равного к равному</a:t>
          </a:r>
          <a:endParaRPr lang="en-US" sz="700" kern="1200" dirty="0"/>
        </a:p>
      </dsp:txBody>
      <dsp:txXfrm>
        <a:off x="4325855" y="4109997"/>
        <a:ext cx="1096828" cy="681019"/>
      </dsp:txXfrm>
    </dsp:sp>
    <dsp:sp modelId="{3807166C-A33A-4520-9C8C-96B95E951657}">
      <dsp:nvSpPr>
        <dsp:cNvPr id="0" name=""/>
        <dsp:cNvSpPr/>
      </dsp:nvSpPr>
      <dsp:spPr>
        <a:xfrm>
          <a:off x="5570450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84504-4C02-495B-ACFD-5370B32DA45B}">
      <dsp:nvSpPr>
        <dsp:cNvPr id="0" name=""/>
        <dsp:cNvSpPr/>
      </dsp:nvSpPr>
      <dsp:spPr>
        <a:xfrm>
          <a:off x="5697029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Запустить </a:t>
          </a:r>
          <a:r>
            <a:rPr lang="ru-RU" sz="700" kern="1200" dirty="0" err="1"/>
            <a:t>телеграм</a:t>
          </a:r>
          <a:r>
            <a:rPr lang="ru-RU" sz="700" kern="1200" dirty="0"/>
            <a:t> бота</a:t>
          </a:r>
          <a:endParaRPr lang="en-US" sz="700" kern="1200" dirty="0"/>
        </a:p>
      </dsp:txBody>
      <dsp:txXfrm>
        <a:off x="5718217" y="4109997"/>
        <a:ext cx="1096828" cy="681019"/>
      </dsp:txXfrm>
    </dsp:sp>
    <dsp:sp modelId="{50FDBA26-D78B-4728-BBE6-12C064382A26}">
      <dsp:nvSpPr>
        <dsp:cNvPr id="0" name=""/>
        <dsp:cNvSpPr/>
      </dsp:nvSpPr>
      <dsp:spPr>
        <a:xfrm>
          <a:off x="6962812" y="396856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152B6-2562-4D2C-B223-8E4732282FD5}">
      <dsp:nvSpPr>
        <dsp:cNvPr id="0" name=""/>
        <dsp:cNvSpPr/>
      </dsp:nvSpPr>
      <dsp:spPr>
        <a:xfrm>
          <a:off x="7089390" y="4088809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Запустить мобильную аппликацию для идентификации ближайшего места с раздачей </a:t>
          </a:r>
          <a:r>
            <a:rPr lang="ru-RU" sz="700" kern="1200" dirty="0" err="1"/>
            <a:t>презерватирвов</a:t>
          </a:r>
          <a:r>
            <a:rPr lang="ru-RU" sz="700" kern="1200" dirty="0"/>
            <a:t>  </a:t>
          </a:r>
          <a:endParaRPr lang="en-US" sz="700" kern="1200" dirty="0"/>
        </a:p>
      </dsp:txBody>
      <dsp:txXfrm>
        <a:off x="7110578" y="4109997"/>
        <a:ext cx="1096828" cy="681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7F5A2-5AE6-49C5-935D-C6BDEBF54F0B}">
      <dsp:nvSpPr>
        <dsp:cNvPr id="0" name=""/>
        <dsp:cNvSpPr/>
      </dsp:nvSpPr>
      <dsp:spPr>
        <a:xfrm>
          <a:off x="4087726" y="3346844"/>
          <a:ext cx="3444688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3444688" y="228149"/>
              </a:lnTo>
              <a:lnTo>
                <a:pt x="3444688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AE5EB-B9CA-4C1E-A04B-2472B5C0EDC2}">
      <dsp:nvSpPr>
        <dsp:cNvPr id="0" name=""/>
        <dsp:cNvSpPr/>
      </dsp:nvSpPr>
      <dsp:spPr>
        <a:xfrm>
          <a:off x="4087726" y="3346844"/>
          <a:ext cx="2052326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2052326" y="228149"/>
              </a:lnTo>
              <a:lnTo>
                <a:pt x="2052326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587C9-3D62-4606-8A0A-E6F601FD8D79}">
      <dsp:nvSpPr>
        <dsp:cNvPr id="0" name=""/>
        <dsp:cNvSpPr/>
      </dsp:nvSpPr>
      <dsp:spPr>
        <a:xfrm>
          <a:off x="4087726" y="3346844"/>
          <a:ext cx="659965" cy="3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9"/>
              </a:lnTo>
              <a:lnTo>
                <a:pt x="659965" y="228149"/>
              </a:lnTo>
              <a:lnTo>
                <a:pt x="659965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6BD0C-6D0D-4DA7-A11E-6C1A3CA1F22A}">
      <dsp:nvSpPr>
        <dsp:cNvPr id="0" name=""/>
        <dsp:cNvSpPr/>
      </dsp:nvSpPr>
      <dsp:spPr>
        <a:xfrm>
          <a:off x="3355330" y="3346844"/>
          <a:ext cx="732396" cy="333684"/>
        </a:xfrm>
        <a:custGeom>
          <a:avLst/>
          <a:gdLst/>
          <a:ahLst/>
          <a:cxnLst/>
          <a:rect l="0" t="0" r="0" b="0"/>
          <a:pathLst>
            <a:path>
              <a:moveTo>
                <a:pt x="732396" y="0"/>
              </a:moveTo>
              <a:lnTo>
                <a:pt x="732396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BF2340-B775-4328-AE50-485EE486469C}">
      <dsp:nvSpPr>
        <dsp:cNvPr id="0" name=""/>
        <dsp:cNvSpPr/>
      </dsp:nvSpPr>
      <dsp:spPr>
        <a:xfrm>
          <a:off x="1962968" y="3346844"/>
          <a:ext cx="2124757" cy="333684"/>
        </a:xfrm>
        <a:custGeom>
          <a:avLst/>
          <a:gdLst/>
          <a:ahLst/>
          <a:cxnLst/>
          <a:rect l="0" t="0" r="0" b="0"/>
          <a:pathLst>
            <a:path>
              <a:moveTo>
                <a:pt x="2124757" y="0"/>
              </a:moveTo>
              <a:lnTo>
                <a:pt x="2124757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A8454-F077-48E5-9FDD-E43D7AB32D0A}">
      <dsp:nvSpPr>
        <dsp:cNvPr id="0" name=""/>
        <dsp:cNvSpPr/>
      </dsp:nvSpPr>
      <dsp:spPr>
        <a:xfrm>
          <a:off x="570607" y="3346844"/>
          <a:ext cx="3517119" cy="333684"/>
        </a:xfrm>
        <a:custGeom>
          <a:avLst/>
          <a:gdLst/>
          <a:ahLst/>
          <a:cxnLst/>
          <a:rect l="0" t="0" r="0" b="0"/>
          <a:pathLst>
            <a:path>
              <a:moveTo>
                <a:pt x="3517119" y="0"/>
              </a:moveTo>
              <a:lnTo>
                <a:pt x="3517119" y="228149"/>
              </a:lnTo>
              <a:lnTo>
                <a:pt x="0" y="228149"/>
              </a:lnTo>
              <a:lnTo>
                <a:pt x="0" y="3336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936FD-4BF9-4672-B8A6-18D38921989F}">
      <dsp:nvSpPr>
        <dsp:cNvPr id="0" name=""/>
        <dsp:cNvSpPr/>
      </dsp:nvSpPr>
      <dsp:spPr>
        <a:xfrm>
          <a:off x="4005790" y="2294495"/>
          <a:ext cx="91440" cy="3289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418"/>
              </a:lnTo>
              <a:lnTo>
                <a:pt x="81935" y="223418"/>
              </a:lnTo>
              <a:lnTo>
                <a:pt x="81935" y="3289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FC483-112D-4BFF-9327-72B56F09EDDA}">
      <dsp:nvSpPr>
        <dsp:cNvPr id="0" name=""/>
        <dsp:cNvSpPr/>
      </dsp:nvSpPr>
      <dsp:spPr>
        <a:xfrm>
          <a:off x="4005790" y="1239782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0B7C9-9252-460D-AC1D-550718FC6F64}">
      <dsp:nvSpPr>
        <dsp:cNvPr id="0" name=""/>
        <dsp:cNvSpPr/>
      </dsp:nvSpPr>
      <dsp:spPr>
        <a:xfrm>
          <a:off x="3481908" y="51638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AA5A9-270E-4797-AEE0-F4B64154E750}">
      <dsp:nvSpPr>
        <dsp:cNvPr id="0" name=""/>
        <dsp:cNvSpPr/>
      </dsp:nvSpPr>
      <dsp:spPr>
        <a:xfrm>
          <a:off x="3608486" y="636636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Меньше людей имеют ВИЧ</a:t>
          </a:r>
          <a:endParaRPr lang="en-US" sz="800" kern="1200" dirty="0"/>
        </a:p>
      </dsp:txBody>
      <dsp:txXfrm>
        <a:off x="3629674" y="657824"/>
        <a:ext cx="1096828" cy="681019"/>
      </dsp:txXfrm>
    </dsp:sp>
    <dsp:sp modelId="{60702282-E846-45B5-BD7D-8478136E5B95}">
      <dsp:nvSpPr>
        <dsp:cNvPr id="0" name=""/>
        <dsp:cNvSpPr/>
      </dsp:nvSpPr>
      <dsp:spPr>
        <a:xfrm>
          <a:off x="3481908" y="1571100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57D60-E921-401E-878A-35459F4EA5EB}">
      <dsp:nvSpPr>
        <dsp:cNvPr id="0" name=""/>
        <dsp:cNvSpPr/>
      </dsp:nvSpPr>
      <dsp:spPr>
        <a:xfrm>
          <a:off x="3608486" y="1691350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Больше людей используют чистый инструментарий</a:t>
          </a:r>
          <a:endParaRPr lang="en-US" sz="800" kern="1200" dirty="0"/>
        </a:p>
      </dsp:txBody>
      <dsp:txXfrm>
        <a:off x="3629674" y="1712538"/>
        <a:ext cx="1096828" cy="681019"/>
      </dsp:txXfrm>
    </dsp:sp>
    <dsp:sp modelId="{FB0F8CA0-9112-4E77-AE7B-BC05069B7FCD}">
      <dsp:nvSpPr>
        <dsp:cNvPr id="0" name=""/>
        <dsp:cNvSpPr/>
      </dsp:nvSpPr>
      <dsp:spPr>
        <a:xfrm>
          <a:off x="3518123" y="262344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0E8DA-06E1-4724-B6F9-A0F2BF593D99}">
      <dsp:nvSpPr>
        <dsp:cNvPr id="0" name=""/>
        <dsp:cNvSpPr/>
      </dsp:nvSpPr>
      <dsp:spPr>
        <a:xfrm>
          <a:off x="3644702" y="274369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Обучение людей использованию чистого инструментария</a:t>
          </a:r>
          <a:endParaRPr lang="en-US" sz="800" kern="1200" dirty="0"/>
        </a:p>
      </dsp:txBody>
      <dsp:txXfrm>
        <a:off x="3665890" y="2764886"/>
        <a:ext cx="1096828" cy="681019"/>
      </dsp:txXfrm>
    </dsp:sp>
    <dsp:sp modelId="{C686BAA1-E8F7-494B-9E1D-F99B6AD42BFC}">
      <dsp:nvSpPr>
        <dsp:cNvPr id="0" name=""/>
        <dsp:cNvSpPr/>
      </dsp:nvSpPr>
      <dsp:spPr>
        <a:xfrm>
          <a:off x="1004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EFFFB-0FF7-45DA-9B41-B2593143AEE9}">
      <dsp:nvSpPr>
        <dsp:cNvPr id="0" name=""/>
        <dsp:cNvSpPr/>
      </dsp:nvSpPr>
      <dsp:spPr>
        <a:xfrm>
          <a:off x="127582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Поставить иглы, шприцы в аптеках</a:t>
          </a:r>
          <a:endParaRPr lang="en-US" sz="800" kern="1200" dirty="0"/>
        </a:p>
      </dsp:txBody>
      <dsp:txXfrm>
        <a:off x="148770" y="3821965"/>
        <a:ext cx="1096828" cy="681019"/>
      </dsp:txXfrm>
    </dsp:sp>
    <dsp:sp modelId="{193F75DA-47D8-41D5-B8EE-EA2744CBC819}">
      <dsp:nvSpPr>
        <dsp:cNvPr id="0" name=""/>
        <dsp:cNvSpPr/>
      </dsp:nvSpPr>
      <dsp:spPr>
        <a:xfrm>
          <a:off x="1393366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8CE24-9432-4F3E-99AC-DF001F6A76A2}">
      <dsp:nvSpPr>
        <dsp:cNvPr id="0" name=""/>
        <dsp:cNvSpPr/>
      </dsp:nvSpPr>
      <dsp:spPr>
        <a:xfrm>
          <a:off x="1519944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Обеспечить тестами на ВИЧ</a:t>
          </a:r>
          <a:endParaRPr lang="en-US" sz="800" kern="1200" dirty="0"/>
        </a:p>
      </dsp:txBody>
      <dsp:txXfrm>
        <a:off x="1541132" y="3821965"/>
        <a:ext cx="1096828" cy="681019"/>
      </dsp:txXfrm>
    </dsp:sp>
    <dsp:sp modelId="{84CA1779-27F4-4353-BC66-2A0F7EEC2386}">
      <dsp:nvSpPr>
        <dsp:cNvPr id="0" name=""/>
        <dsp:cNvSpPr/>
      </dsp:nvSpPr>
      <dsp:spPr>
        <a:xfrm>
          <a:off x="2785727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D147E-7B0C-46C4-8AA6-C2CD0C4AA097}">
      <dsp:nvSpPr>
        <dsp:cNvPr id="0" name=""/>
        <dsp:cNvSpPr/>
      </dsp:nvSpPr>
      <dsp:spPr>
        <a:xfrm>
          <a:off x="2912305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Предоставить инфо материалы</a:t>
          </a:r>
          <a:endParaRPr lang="en-US" sz="800" kern="1200" dirty="0"/>
        </a:p>
      </dsp:txBody>
      <dsp:txXfrm>
        <a:off x="2933493" y="3821965"/>
        <a:ext cx="1096828" cy="681019"/>
      </dsp:txXfrm>
    </dsp:sp>
    <dsp:sp modelId="{1B1FE4D8-A8D6-4308-80F8-51C9F4481803}">
      <dsp:nvSpPr>
        <dsp:cNvPr id="0" name=""/>
        <dsp:cNvSpPr/>
      </dsp:nvSpPr>
      <dsp:spPr>
        <a:xfrm>
          <a:off x="4178089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8958E-8E58-4AB8-9B4D-64FAFD64D1B6}">
      <dsp:nvSpPr>
        <dsp:cNvPr id="0" name=""/>
        <dsp:cNvSpPr/>
      </dsp:nvSpPr>
      <dsp:spPr>
        <a:xfrm>
          <a:off x="4304667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Поставить аутрича от равного к равному</a:t>
          </a:r>
          <a:endParaRPr lang="en-US" sz="800" kern="1200" dirty="0"/>
        </a:p>
      </dsp:txBody>
      <dsp:txXfrm>
        <a:off x="4325855" y="3821965"/>
        <a:ext cx="1096828" cy="681019"/>
      </dsp:txXfrm>
    </dsp:sp>
    <dsp:sp modelId="{3807166C-A33A-4520-9C8C-96B95E951657}">
      <dsp:nvSpPr>
        <dsp:cNvPr id="0" name=""/>
        <dsp:cNvSpPr/>
      </dsp:nvSpPr>
      <dsp:spPr>
        <a:xfrm>
          <a:off x="5570450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84504-4C02-495B-ACFD-5370B32DA45B}">
      <dsp:nvSpPr>
        <dsp:cNvPr id="0" name=""/>
        <dsp:cNvSpPr/>
      </dsp:nvSpPr>
      <dsp:spPr>
        <a:xfrm>
          <a:off x="5697029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Запустить </a:t>
          </a:r>
          <a:r>
            <a:rPr lang="ru-RU" sz="800" kern="1200" dirty="0" err="1"/>
            <a:t>телеграм</a:t>
          </a:r>
          <a:r>
            <a:rPr lang="ru-RU" sz="800" kern="1200" dirty="0"/>
            <a:t> бота</a:t>
          </a:r>
          <a:endParaRPr lang="en-US" sz="800" kern="1200" dirty="0"/>
        </a:p>
      </dsp:txBody>
      <dsp:txXfrm>
        <a:off x="5718217" y="3821965"/>
        <a:ext cx="1096828" cy="681019"/>
      </dsp:txXfrm>
    </dsp:sp>
    <dsp:sp modelId="{50FDBA26-D78B-4728-BBE6-12C064382A26}">
      <dsp:nvSpPr>
        <dsp:cNvPr id="0" name=""/>
        <dsp:cNvSpPr/>
      </dsp:nvSpPr>
      <dsp:spPr>
        <a:xfrm>
          <a:off x="6962812" y="3680528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152B6-2562-4D2C-B223-8E4732282FD5}">
      <dsp:nvSpPr>
        <dsp:cNvPr id="0" name=""/>
        <dsp:cNvSpPr/>
      </dsp:nvSpPr>
      <dsp:spPr>
        <a:xfrm>
          <a:off x="7089390" y="3800777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Запустить мобильную аппликацию для идентификации ближайшего места с раздачей </a:t>
          </a:r>
          <a:endParaRPr lang="en-US" sz="800" kern="1200" dirty="0"/>
        </a:p>
      </dsp:txBody>
      <dsp:txXfrm>
        <a:off x="7110578" y="3821965"/>
        <a:ext cx="1096828" cy="681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3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2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0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90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05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74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22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68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54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E638-83EB-4103-92D2-9A9E64E59EA7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CCD4-C765-41B1-881A-BA70CA9C28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3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sz="5400" dirty="0"/>
              <a:t>Процессы для разработки заявки для ГФ</a:t>
            </a:r>
          </a:p>
          <a:p>
            <a:pPr marL="0" indent="0" algn="ctr">
              <a:buNone/>
            </a:pPr>
            <a:endParaRPr lang="ru-RU" sz="5400" dirty="0"/>
          </a:p>
          <a:p>
            <a:pPr marL="0" indent="0" algn="r">
              <a:buNone/>
            </a:pPr>
            <a:r>
              <a:rPr lang="ru-RU" sz="3000" dirty="0"/>
              <a:t>Габриэла </a:t>
            </a:r>
            <a:r>
              <a:rPr lang="ru-RU" sz="3000" dirty="0" err="1"/>
              <a:t>Ионашку</a:t>
            </a:r>
            <a:r>
              <a:rPr lang="ru-RU" sz="3000" dirty="0"/>
              <a:t>, </a:t>
            </a:r>
          </a:p>
          <a:p>
            <a:pPr marL="0" indent="0" algn="r">
              <a:buNone/>
            </a:pPr>
            <a:r>
              <a:rPr lang="ru-RU" sz="3000" dirty="0"/>
              <a:t>Региональный советник ЮНЭЙДС по стратегическому планированию</a:t>
            </a:r>
          </a:p>
          <a:p>
            <a:pPr marL="0" indent="0" algn="ctr">
              <a:buNone/>
            </a:pPr>
            <a:endParaRPr lang="ru-RU" sz="3000" dirty="0"/>
          </a:p>
          <a:p>
            <a:pPr marL="0" indent="0" algn="ctr">
              <a:buNone/>
            </a:pPr>
            <a:r>
              <a:rPr lang="ru-RU" sz="2600" dirty="0"/>
              <a:t>31 января 2020 года, г. Нур-Султан</a:t>
            </a:r>
          </a:p>
        </p:txBody>
      </p:sp>
    </p:spTree>
    <p:extLst>
      <p:ext uri="{BB962C8B-B14F-4D97-AF65-F5344CB8AC3E}">
        <p14:creationId xmlns:p14="http://schemas.microsoft.com/office/powerpoint/2010/main" val="2352020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ЛОГИЧЕСКАЯ МАТРИЦА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25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99648" cy="914400"/>
          </a:xfrm>
        </p:spPr>
        <p:txBody>
          <a:bodyPr>
            <a:normAutofit fontScale="90000"/>
          </a:bodyPr>
          <a:lstStyle/>
          <a:p>
            <a:r>
              <a:rPr lang="ru-RU" altLang="en-US" dirty="0"/>
              <a:t> Логическая модель,  теория изменений или матрица программы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E1F1C3-18CD-4B01-9058-A637825A8F48}" type="datetime4">
              <a:rPr lang="en-US" smtClean="0"/>
              <a:pPr>
                <a:defRPr/>
              </a:pPr>
              <a:t>January 30,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UNAIDS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60599F8-FF62-4FA2-ABD5-F3F781FCC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6735" y="2564904"/>
            <a:ext cx="8492197" cy="244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14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5181600" cy="914400"/>
          </a:xfrm>
        </p:spPr>
        <p:txBody>
          <a:bodyPr/>
          <a:lstStyle/>
          <a:p>
            <a:r>
              <a:rPr lang="ru-RU" altLang="en-US" sz="3200" dirty="0"/>
              <a:t>Понятие охвата </a:t>
            </a:r>
            <a:endParaRPr lang="en-GB" alt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E1F1C3-18CD-4B01-9058-A637825A8F48}" type="datetime4">
              <a:rPr lang="en-US" smtClean="0"/>
              <a:pPr>
                <a:defRPr/>
              </a:pPr>
              <a:t>January 30,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UNAIDS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2253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28750"/>
            <a:ext cx="8458200" cy="4241800"/>
          </a:xfrm>
          <a:noFill/>
        </p:spPr>
      </p:pic>
    </p:spTree>
    <p:extLst>
      <p:ext uri="{BB962C8B-B14F-4D97-AF65-F5344CB8AC3E}">
        <p14:creationId xmlns:p14="http://schemas.microsoft.com/office/powerpoint/2010/main" val="3437676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011616" cy="914400"/>
          </a:xfrm>
        </p:spPr>
        <p:txBody>
          <a:bodyPr>
            <a:normAutofit fontScale="90000"/>
          </a:bodyPr>
          <a:lstStyle/>
          <a:p>
            <a:r>
              <a:rPr lang="ru-RU" altLang="en-US" dirty="0"/>
              <a:t>Индикаторы результата и влияния </a:t>
            </a:r>
            <a:r>
              <a:rPr lang="ru-RU" altLang="en-US" dirty="0" err="1"/>
              <a:t>расчитываются</a:t>
            </a:r>
            <a:r>
              <a:rPr lang="ru-RU" altLang="en-US" dirty="0"/>
              <a:t> из оценочного количества</a:t>
            </a:r>
            <a:r>
              <a:rPr lang="en-US" altLang="en-US" dirty="0"/>
              <a:t>  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E1F1C3-18CD-4B01-9058-A637825A8F48}" type="datetime4">
              <a:rPr lang="en-US" smtClean="0"/>
              <a:pPr>
                <a:defRPr/>
              </a:pPr>
              <a:t>January 30,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UNAIDS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05800" cy="4508500"/>
          </a:xfrm>
        </p:spPr>
        <p:txBody>
          <a:bodyPr/>
          <a:lstStyle/>
          <a:p>
            <a:pPr eaLnBrk="1" hangingPunct="1"/>
            <a:endParaRPr lang="en-US" altLang="en-US" sz="4400" b="1">
              <a:sym typeface="Webdings" pitchFamily="18" charset="2"/>
            </a:endParaRPr>
          </a:p>
          <a:p>
            <a:pPr eaLnBrk="1" hangingPunct="1"/>
            <a:r>
              <a:rPr lang="ru-RU" altLang="en-US" sz="4400">
                <a:sym typeface="Webdings" pitchFamily="18" charset="2"/>
              </a:rPr>
              <a:t></a:t>
            </a:r>
            <a:r>
              <a:rPr lang="ru-RU" altLang="en-US" sz="4400">
                <a:solidFill>
                  <a:srgbClr val="EE0F34"/>
                </a:solidFill>
                <a:sym typeface="Webdings" pitchFamily="18" charset="2"/>
              </a:rPr>
              <a:t></a:t>
            </a:r>
            <a:r>
              <a:rPr lang="ru-RU" altLang="en-US" sz="4400">
                <a:sym typeface="Webdings" pitchFamily="18" charset="2"/>
              </a:rPr>
              <a:t></a:t>
            </a:r>
            <a:r>
              <a:rPr lang="ro-RO" altLang="en-US" sz="4400">
                <a:sym typeface="Webdings" pitchFamily="18" charset="2"/>
              </a:rPr>
              <a:t>       </a:t>
            </a:r>
            <a:endParaRPr lang="en-US" altLang="en-US" sz="4400">
              <a:sym typeface="Webdings" pitchFamily="18" charset="2"/>
            </a:endParaRPr>
          </a:p>
          <a:p>
            <a:pPr eaLnBrk="1" hangingPunct="1"/>
            <a:r>
              <a:rPr lang="ru-RU" altLang="en-US" sz="4400">
                <a:sym typeface="Webdings" pitchFamily="18" charset="2"/>
              </a:rPr>
              <a:t></a:t>
            </a:r>
            <a:r>
              <a:rPr lang="ru-RU" altLang="en-US" sz="4400">
                <a:solidFill>
                  <a:srgbClr val="F99DAC"/>
                </a:solidFill>
                <a:sym typeface="Webdings" pitchFamily="18" charset="2"/>
              </a:rPr>
              <a:t></a:t>
            </a:r>
            <a:r>
              <a:rPr lang="ru-RU" altLang="en-US" sz="4400">
                <a:sym typeface="Webdings" pitchFamily="18" charset="2"/>
              </a:rPr>
              <a:t></a:t>
            </a:r>
            <a:endParaRPr lang="en-US" altLang="en-US" sz="4400">
              <a:sym typeface="Webdings" pitchFamily="18" charset="2"/>
            </a:endParaRPr>
          </a:p>
          <a:p>
            <a:pPr eaLnBrk="1" hangingPunct="1"/>
            <a:r>
              <a:rPr lang="ru-RU" altLang="en-US" sz="4400">
                <a:sym typeface="Webdings" pitchFamily="18" charset="2"/>
              </a:rPr>
              <a:t></a:t>
            </a:r>
            <a:r>
              <a:rPr lang="ru-RU" altLang="en-US" sz="4400">
                <a:solidFill>
                  <a:srgbClr val="EE0F34"/>
                </a:solidFill>
                <a:sym typeface="Webdings" pitchFamily="18" charset="2"/>
              </a:rPr>
              <a:t></a:t>
            </a:r>
            <a:r>
              <a:rPr lang="ru-RU" altLang="en-US" sz="4400">
                <a:sym typeface="Webdings" pitchFamily="18" charset="2"/>
              </a:rPr>
              <a:t>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419600" y="2632075"/>
            <a:ext cx="44196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>
              <a:lnSpc>
                <a:spcPct val="90000"/>
              </a:lnSpc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b="1" dirty="0"/>
              <a:t>     </a:t>
            </a:r>
          </a:p>
          <a:p>
            <a:pPr algn="ctr" eaLnBrk="1" hangingPunct="1"/>
            <a:r>
              <a:rPr lang="ru-RU" altLang="en-US" b="1" dirty="0"/>
              <a:t>Количество РКС протестированных на ВИЧ </a:t>
            </a:r>
            <a:endParaRPr lang="en-US" altLang="en-US" b="1" dirty="0"/>
          </a:p>
          <a:p>
            <a:pPr algn="ctr" eaLnBrk="1" hangingPunct="1"/>
            <a:r>
              <a:rPr lang="ru-RU" altLang="en-US" b="1" dirty="0"/>
              <a:t>Оценочное количество РКС</a:t>
            </a:r>
            <a:endParaRPr lang="en-US" altLang="en-US" b="1" dirty="0"/>
          </a:p>
          <a:p>
            <a:pPr eaLnBrk="1" hangingPunct="1"/>
            <a:endParaRPr lang="ru-RU" altLang="en-US" sz="4400" dirty="0">
              <a:sym typeface="Webdings" pitchFamily="18" charset="2"/>
            </a:endParaRPr>
          </a:p>
        </p:txBody>
      </p:sp>
      <p:cxnSp>
        <p:nvCxnSpPr>
          <p:cNvPr id="23559" name="Straight Connector 8"/>
          <p:cNvCxnSpPr>
            <a:cxnSpLocks noChangeShapeType="1"/>
          </p:cNvCxnSpPr>
          <p:nvPr/>
        </p:nvCxnSpPr>
        <p:spPr bwMode="auto">
          <a:xfrm>
            <a:off x="4572000" y="3501008"/>
            <a:ext cx="3962400" cy="0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9260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08BCC-2A6C-4633-9204-DD2353306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4828"/>
            <a:ext cx="8229600" cy="1143000"/>
          </a:xfrm>
        </p:spPr>
        <p:txBody>
          <a:bodyPr/>
          <a:lstStyle/>
          <a:p>
            <a:r>
              <a:rPr lang="ru-RU" dirty="0"/>
              <a:t>Логистическая матрица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7B33085-027B-42C0-8898-579FF3AFEC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26D8A15-EF68-4CC0-9A8F-AAB2BF0F704D}"/>
              </a:ext>
            </a:extLst>
          </p:cNvPr>
          <p:cNvSpPr txBox="1"/>
          <p:nvPr/>
        </p:nvSpPr>
        <p:spPr>
          <a:xfrm>
            <a:off x="5508104" y="37890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Повысить уровень знаний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B97BB7-5E5D-499D-8FD1-BB7F699B6FCF}"/>
              </a:ext>
            </a:extLst>
          </p:cNvPr>
          <p:cNvSpPr txBox="1"/>
          <p:nvPr/>
        </p:nvSpPr>
        <p:spPr>
          <a:xfrm>
            <a:off x="5546750" y="278967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Увеличить количество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9BAE33-E311-488D-8609-2BCD57D181BA}"/>
              </a:ext>
            </a:extLst>
          </p:cNvPr>
          <p:cNvSpPr txBox="1"/>
          <p:nvPr/>
        </p:nvSpPr>
        <p:spPr>
          <a:xfrm>
            <a:off x="5516936" y="179031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Снизить распространённость ВИЧ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0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4CA6-7AAE-4556-95CC-4A9AC03C1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Логистическая матрица</a:t>
            </a:r>
            <a:endParaRPr lang="en-US" dirty="0"/>
          </a:p>
        </p:txBody>
      </p:sp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10BC53F7-8787-452F-BF2D-480C628696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0E4216-6ADB-458D-8B2D-48636B6FEC19}"/>
              </a:ext>
            </a:extLst>
          </p:cNvPr>
          <p:cNvSpPr txBox="1"/>
          <p:nvPr/>
        </p:nvSpPr>
        <p:spPr>
          <a:xfrm>
            <a:off x="5580112" y="198884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Снизить распространённость ВИЧ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61C4FE-18AF-42E5-97C3-90DF8B928B33}"/>
              </a:ext>
            </a:extLst>
          </p:cNvPr>
          <p:cNvSpPr txBox="1"/>
          <p:nvPr/>
        </p:nvSpPr>
        <p:spPr>
          <a:xfrm>
            <a:off x="5580112" y="310605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Увеличить количество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65323-6323-4465-BCDF-D785EC9E29F1}"/>
              </a:ext>
            </a:extLst>
          </p:cNvPr>
          <p:cNvSpPr txBox="1"/>
          <p:nvPr/>
        </p:nvSpPr>
        <p:spPr>
          <a:xfrm>
            <a:off x="5573446" y="40770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Повысить уровень знаний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29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D9A35-7664-43ED-9AFF-7E710E1F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B1F331-D7B1-4A66-970E-B147C31A8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463" y="274638"/>
            <a:ext cx="8745073" cy="617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64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6295-1133-4B5F-9215-E42E6800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09D61C5-A5E2-44F6-892E-3C5795C03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712" y="503237"/>
            <a:ext cx="5660921" cy="585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90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9B6B4-8BDB-4EE9-A8E3-FE773A4E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7CEEE5-0ABA-42C5-99B6-99112FCC1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048" y="476672"/>
            <a:ext cx="8535871" cy="531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24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5181600" cy="914400"/>
          </a:xfrm>
        </p:spPr>
        <p:txBody>
          <a:bodyPr/>
          <a:lstStyle/>
          <a:p>
            <a:r>
              <a:rPr lang="ru-RU" altLang="en-US" sz="3600" dirty="0"/>
              <a:t>Типы индикаторов</a:t>
            </a:r>
            <a:endParaRPr lang="en-GB" altLang="en-US" sz="3600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05800" cy="4648200"/>
          </a:xfrm>
        </p:spPr>
        <p:txBody>
          <a:bodyPr/>
          <a:lstStyle/>
          <a:p>
            <a:endParaRPr lang="en-US" altLang="en-US" sz="3200" dirty="0"/>
          </a:p>
          <a:p>
            <a:endParaRPr lang="en-GB" alt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E1F1C3-18CD-4B01-9058-A637825A8F48}" type="datetime4">
              <a:rPr lang="en-US" smtClean="0"/>
              <a:pPr>
                <a:defRPr/>
              </a:pPr>
              <a:t>January 30,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UNAIDS</a:t>
            </a:r>
            <a:endParaRPr lang="en-US">
              <a:solidFill>
                <a:schemeClr val="bg2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2BAFDE-FF53-416C-B786-B3DCB9B52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36" y="2057400"/>
            <a:ext cx="8896927" cy="245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03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F267B-7EE5-4628-B05F-73A7EFC46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НЕ ТОЛЬКО ГЛОБАЛЬНОГО ФОНДА!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58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5181600" cy="914400"/>
          </a:xfrm>
        </p:spPr>
        <p:txBody>
          <a:bodyPr/>
          <a:lstStyle/>
          <a:p>
            <a:r>
              <a:rPr lang="ru-RU" altLang="en-US" sz="3200" dirty="0"/>
              <a:t>Упражнение</a:t>
            </a:r>
            <a:endParaRPr lang="en-GB" altLang="en-US" sz="3200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660900"/>
          </a:xfrm>
        </p:spPr>
        <p:txBody>
          <a:bodyPr/>
          <a:lstStyle/>
          <a:p>
            <a:pPr algn="ctr"/>
            <a:endParaRPr lang="en-US" altLang="en-US" sz="3200" dirty="0"/>
          </a:p>
          <a:p>
            <a:pPr algn="ctr"/>
            <a:r>
              <a:rPr lang="ru-RU" altLang="en-US" sz="3200" dirty="0"/>
              <a:t>Поставьте индикаторы напротив матрицы</a:t>
            </a:r>
            <a:endParaRPr lang="en-GB" alt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E1F1C3-18CD-4B01-9058-A637825A8F48}" type="datetime4">
              <a:rPr lang="en-US" smtClean="0"/>
              <a:pPr>
                <a:defRPr/>
              </a:pPr>
              <a:t>January 30,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UNAIDS</a:t>
            </a:r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61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A4258-EA19-4AB7-B2CC-8C9F964A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Спасибо!</a:t>
            </a:r>
          </a:p>
          <a:p>
            <a:endParaRPr lang="ru-RU" dirty="0"/>
          </a:p>
          <a:p>
            <a:pPr marL="0" indent="0">
              <a:buNone/>
            </a:pPr>
            <a:r>
              <a:rPr lang="en-GB" dirty="0"/>
              <a:t>ionascug@unaids.org</a:t>
            </a:r>
          </a:p>
        </p:txBody>
      </p:sp>
    </p:spTree>
    <p:extLst>
      <p:ext uri="{BB962C8B-B14F-4D97-AF65-F5344CB8AC3E}">
        <p14:creationId xmlns:p14="http://schemas.microsoft.com/office/powerpoint/2010/main" val="102986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чем речь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Страновом диалоге </a:t>
            </a:r>
          </a:p>
          <a:p>
            <a:r>
              <a:rPr lang="ru-RU" dirty="0"/>
              <a:t>Написание заявки </a:t>
            </a:r>
          </a:p>
          <a:p>
            <a:r>
              <a:rPr lang="ru-RU" dirty="0"/>
              <a:t>Мониторинг и оценка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83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792E-8DE5-430F-8554-BA61C71B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Страновой диалог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32369-AA15-453E-826C-E0F7E4FD2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Открытое и всеобъемлющее обсуждение между различными группами людей, которые работают на снижение распространения заболевания и устранение последствий. Страновой диалог продолжается, начиная с разработки заявки на финансирование и заканчивая реализацией гранта. Он служит основой для определения приоритетного запроса страны на финансирование.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2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D878-318D-4319-A25C-74F74033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Правила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84461-394D-49FA-A59E-F18B3F80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Мероприятия которые не нарушают права человека </a:t>
            </a:r>
          </a:p>
          <a:p>
            <a:r>
              <a:rPr lang="ru-RU" dirty="0"/>
              <a:t>Приоритетными являются мероприятия которые в дальнейшем будут  интегрированы в существующие системы и структуры либо будут их создавать, либо устранять барьеры </a:t>
            </a:r>
          </a:p>
          <a:p>
            <a:r>
              <a:rPr lang="ru-RU" dirty="0"/>
              <a:t>Приоритетными являются мероприятия которые являются эффективными с точки зрения стоимости </a:t>
            </a:r>
          </a:p>
          <a:p>
            <a:r>
              <a:rPr lang="ru-RU" dirty="0"/>
              <a:t>Мероприятия которые потенциально могут подорвать существующие системы – к рассмотрению приниматься не будут </a:t>
            </a:r>
          </a:p>
          <a:p>
            <a:r>
              <a:rPr lang="ru-RU" dirty="0"/>
              <a:t>Обоснование выбранных мероприятий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A125-D289-473A-8E68-7C696F112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Написание заявки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F048F-CA85-4DF8-80C0-482477968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Сбор идей из странового диалога </a:t>
            </a:r>
          </a:p>
          <a:p>
            <a:r>
              <a:rPr lang="ru-RU" dirty="0"/>
              <a:t>Обработка идей и идентификация приоритетов </a:t>
            </a:r>
          </a:p>
          <a:p>
            <a:r>
              <a:rPr lang="ru-RU" dirty="0"/>
              <a:t>Сбор данных и информации </a:t>
            </a:r>
          </a:p>
          <a:p>
            <a:r>
              <a:rPr lang="ru-RU" dirty="0"/>
              <a:t>Разработка заявки</a:t>
            </a:r>
          </a:p>
          <a:p>
            <a:r>
              <a:rPr lang="ru-RU" dirty="0"/>
              <a:t>Широкое обсуждение заявки </a:t>
            </a:r>
          </a:p>
          <a:p>
            <a:r>
              <a:rPr lang="ru-RU" dirty="0"/>
              <a:t>Утверждение и</a:t>
            </a:r>
          </a:p>
          <a:p>
            <a:r>
              <a:rPr lang="ru-RU" dirty="0"/>
              <a:t>Подача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8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Детерминанты ВИЧ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Детерминант это фактор риска или причина которые влияют на распространение ВИЧ </a:t>
            </a:r>
          </a:p>
          <a:p>
            <a:r>
              <a:rPr lang="ru-RU" dirty="0"/>
              <a:t>Количество, полученное путем сложения элементов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107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Распространённость ВИЧ в Казахстане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5400" b="1" dirty="0"/>
              <a:t>0,2%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670985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ru-RU" sz="4000" dirty="0"/>
              <a:t>Количество, полученное путем сложения элементов</a:t>
            </a:r>
            <a:br>
              <a:rPr lang="ru-RU" sz="4000" dirty="0"/>
            </a:br>
            <a:endParaRPr lang="en-GB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477" y="1600200"/>
            <a:ext cx="524904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242088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7,9</a:t>
            </a:r>
            <a:r>
              <a:rPr lang="en-US" b="1" dirty="0"/>
              <a:t>% </a:t>
            </a:r>
            <a:r>
              <a:rPr lang="ru-RU" b="1" dirty="0"/>
              <a:t>ЛУИН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249289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6,2</a:t>
            </a:r>
            <a:r>
              <a:rPr lang="en-US" b="1" dirty="0"/>
              <a:t>%</a:t>
            </a:r>
            <a:r>
              <a:rPr lang="ru-RU" b="1" dirty="0"/>
              <a:t> МСМ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282099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1,9%</a:t>
            </a:r>
            <a:r>
              <a:rPr lang="ru-RU" b="1" dirty="0"/>
              <a:t> РКС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037800" y="3005664"/>
            <a:ext cx="950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1,4%</a:t>
            </a:r>
            <a:r>
              <a:rPr lang="ru-RU" b="1" dirty="0"/>
              <a:t> ППМР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68044" y="3374996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2,7%</a:t>
            </a:r>
            <a:r>
              <a:rPr lang="ru-RU" b="1" dirty="0"/>
              <a:t> Заключенные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316862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Молодежь </a:t>
            </a:r>
            <a:r>
              <a:rPr lang="en-US" b="1" dirty="0"/>
              <a:t>0,12%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2284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D96E04E1A5D04F96FEB4D973A9C492" ma:contentTypeVersion="8" ma:contentTypeDescription="Create a new document." ma:contentTypeScope="" ma:versionID="297ce96cbceef81345dc3f4bdfa54168">
  <xsd:schema xmlns:xsd="http://www.w3.org/2001/XMLSchema" xmlns:xs="http://www.w3.org/2001/XMLSchema" xmlns:p="http://schemas.microsoft.com/office/2006/metadata/properties" xmlns:ns3="a8946dc4-2e98-472c-b2e6-ca9019b8dfda" targetNamespace="http://schemas.microsoft.com/office/2006/metadata/properties" ma:root="true" ma:fieldsID="34122fb30a2640842c6c97b4c424782f" ns3:_="">
    <xsd:import namespace="a8946dc4-2e98-472c-b2e6-ca9019b8df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46dc4-2e98-472c-b2e6-ca9019b8df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FD605F-5E63-4FE7-947E-94CDD9BCE94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a8946dc4-2e98-472c-b2e6-ca9019b8dfd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343B43-CAB7-4644-9F3D-DEF1F288A3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46dc4-2e98-472c-b2e6-ca9019b8d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FDACE7-3DFD-4CE9-A32B-C5A23F90C4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376</Words>
  <Application>Microsoft Office PowerPoint</Application>
  <PresentationFormat>On-screen Show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О чем речь</vt:lpstr>
      <vt:lpstr>Страновой диалог </vt:lpstr>
      <vt:lpstr>Правила</vt:lpstr>
      <vt:lpstr>Написание заявки </vt:lpstr>
      <vt:lpstr>Детерминанты ВИЧ</vt:lpstr>
      <vt:lpstr>Распространённость ВИЧ в Казахстане </vt:lpstr>
      <vt:lpstr> Количество, полученное путем сложения элементов </vt:lpstr>
      <vt:lpstr>ЛОГИЧЕСКАЯ МАТРИЦА</vt:lpstr>
      <vt:lpstr> Логическая модель,  теория изменений или матрица программы</vt:lpstr>
      <vt:lpstr>Понятие охвата </vt:lpstr>
      <vt:lpstr>Индикаторы результата и влияния расчитываются из оценочного количества  </vt:lpstr>
      <vt:lpstr>Логистическая матрица</vt:lpstr>
      <vt:lpstr>Логистическая матрица</vt:lpstr>
      <vt:lpstr>PowerPoint Presentation</vt:lpstr>
      <vt:lpstr>PowerPoint Presentation</vt:lpstr>
      <vt:lpstr>PowerPoint Presentation</vt:lpstr>
      <vt:lpstr>Типы индикаторов</vt:lpstr>
      <vt:lpstr>Упражнение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Ryssaldy Demeuova</cp:lastModifiedBy>
  <cp:revision>32</cp:revision>
  <dcterms:created xsi:type="dcterms:W3CDTF">2015-08-27T03:21:48Z</dcterms:created>
  <dcterms:modified xsi:type="dcterms:W3CDTF">2020-01-30T05:45:20Z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0x010100FCD96E04E1A5D04F96FEB4D973A9C492</vt:lpwstr>
  </property>
</Properties>
</file>