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79" r:id="rId4"/>
    <p:sldId id="280" r:id="rId5"/>
    <p:sldId id="257" r:id="rId6"/>
    <p:sldId id="269" r:id="rId7"/>
    <p:sldId id="278" r:id="rId8"/>
    <p:sldId id="267" r:id="rId9"/>
    <p:sldId id="270" r:id="rId10"/>
    <p:sldId id="268" r:id="rId11"/>
    <p:sldId id="273" r:id="rId12"/>
    <p:sldId id="274" r:id="rId13"/>
    <p:sldId id="272" r:id="rId14"/>
    <p:sldId id="259" r:id="rId15"/>
    <p:sldId id="271" r:id="rId16"/>
    <p:sldId id="260" r:id="rId17"/>
    <p:sldId id="275" r:id="rId18"/>
    <p:sldId id="261" r:id="rId19"/>
    <p:sldId id="262" r:id="rId20"/>
    <p:sldId id="276" r:id="rId21"/>
    <p:sldId id="263" r:id="rId22"/>
    <p:sldId id="277" r:id="rId23"/>
    <p:sldId id="264" r:id="rId24"/>
    <p:sldId id="281" r:id="rId25"/>
    <p:sldId id="265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333C2-6821-4C14-BCD6-640F44374C65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E334-9579-4070-9643-F8E22DAE9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4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E334-9579-4070-9643-F8E22DAE91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4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5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8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2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3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6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5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1E7E-9A51-4576-B50A-CD6D5E68A1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A75B-3850-4D13-B078-78AB58892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mkz.k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mkz.k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новых функций веб-сайта СКК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www.ccmkz.kz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 событий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 событий на казахском языке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 событий с планом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 на казахском языке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4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" y="908720"/>
            <a:ext cx="911693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на казахском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8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ВИЧ/СПИД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ВИЧ/СПИД на казахском яз.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Туберкулезу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Заседания СКК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6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Коммуникативный канал СКК – веб-сайт: </a:t>
            </a:r>
            <a:r>
              <a:rPr lang="en-US" dirty="0" smtClean="0">
                <a:hlinkClick r:id="rId2"/>
              </a:rPr>
              <a:t>www.ccmkz.kz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382498"/>
              </p:ext>
            </p:extLst>
          </p:nvPr>
        </p:nvGraphicFramePr>
        <p:xfrm>
          <a:off x="395536" y="1916832"/>
          <a:ext cx="8280920" cy="435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6192688"/>
                <a:gridCol w="1728192"/>
              </a:tblGrid>
              <a:tr h="44086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Обновления веб-сайта: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0864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Запущена веб-страница</a:t>
                      </a:r>
                      <a:r>
                        <a:rPr lang="ru-RU" baseline="0" dirty="0" smtClean="0"/>
                        <a:t> на казахском языке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4086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работы СКК связан</a:t>
                      </a:r>
                      <a:r>
                        <a:rPr lang="ru-RU" baseline="0" dirty="0" smtClean="0"/>
                        <a:t> с календарем событий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95035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</a:t>
                      </a:r>
                      <a:r>
                        <a:rPr lang="ru-RU" baseline="0" dirty="0" smtClean="0"/>
                        <a:t> о л</a:t>
                      </a:r>
                      <a:r>
                        <a:rPr lang="ru-RU" dirty="0" smtClean="0"/>
                        <a:t>юбых обновлениях на</a:t>
                      </a:r>
                      <a:r>
                        <a:rPr lang="ru-RU" baseline="0" dirty="0" smtClean="0"/>
                        <a:t> веб-сайта автоматически поступают на электронную почта членов СКК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проверить</a:t>
                      </a:r>
                      <a:endParaRPr lang="ru-RU" dirty="0"/>
                    </a:p>
                  </a:txBody>
                  <a:tcPr/>
                </a:tc>
              </a:tr>
              <a:tr h="760944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Можно</a:t>
                      </a:r>
                      <a:r>
                        <a:rPr lang="ru-RU" baseline="0" dirty="0" smtClean="0"/>
                        <a:t> задать вопрос или сразу с сайта отправить сообщение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40864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Добавлен форум для обсуждения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проверить</a:t>
                      </a:r>
                      <a:endParaRPr lang="ru-RU" dirty="0"/>
                    </a:p>
                  </a:txBody>
                  <a:tcPr/>
                </a:tc>
              </a:tr>
              <a:tr h="440864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Установлена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вя</a:t>
                      </a:r>
                      <a:r>
                        <a:rPr lang="ru-RU" baseline="0" dirty="0" smtClean="0"/>
                        <a:t>зь с </a:t>
                      </a:r>
                      <a:r>
                        <a:rPr lang="en-US" baseline="0" dirty="0" smtClean="0"/>
                        <a:t>google.ru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40864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Сводная</a:t>
                      </a:r>
                      <a:r>
                        <a:rPr lang="ru-RU" baseline="0" dirty="0" smtClean="0"/>
                        <a:t> статистка за месяц, за неделю, за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Заседания на казахском </a:t>
            </a:r>
            <a:r>
              <a:rPr lang="ru-RU" dirty="0" err="1" smtClean="0"/>
              <a:t>яз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Аудиты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Аудит на казахском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4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Отчеты по надзору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Надзорный визит в </a:t>
            </a:r>
            <a:r>
              <a:rPr lang="ru-RU" dirty="0" err="1" smtClean="0"/>
              <a:t>Мангистау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Форум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3999" cy="601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Сводная 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980728"/>
            <a:ext cx="91440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788024" y="4077072"/>
            <a:ext cx="1368152" cy="792088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580112" y="3212976"/>
            <a:ext cx="1008112" cy="11521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 rot="18663393">
            <a:off x="5461470" y="3244700"/>
            <a:ext cx="10081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Hot Log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Сводная 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036496" cy="6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88840"/>
            <a:ext cx="1547664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Просмотры</a:t>
            </a:r>
            <a:r>
              <a:rPr lang="ru-RU" dirty="0">
                <a:solidFill>
                  <a:schemeClr val="tx1"/>
                </a:solidFill>
              </a:rPr>
              <a:t> - кол-во просмотров страниц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Посетители</a:t>
            </a:r>
            <a:r>
              <a:rPr lang="ru-RU" dirty="0">
                <a:solidFill>
                  <a:schemeClr val="tx1"/>
                </a:solidFill>
              </a:rPr>
              <a:t> - кол-во новых посетителей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Сессия – </a:t>
            </a:r>
            <a:r>
              <a:rPr lang="ru-RU" dirty="0" smtClean="0">
                <a:solidFill>
                  <a:schemeClr val="tx1"/>
                </a:solidFill>
              </a:rPr>
              <a:t>посетители, работавшие на сайте 30 мин и более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Главная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Главная страница на казахском языке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3999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Партнеры – казахская версия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170</Words>
  <Application>Microsoft Office PowerPoint</Application>
  <PresentationFormat>Экран (4:3)</PresentationFormat>
  <Paragraphs>56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новых функций веб-сайта СКК</vt:lpstr>
      <vt:lpstr>Коммуникативный канал СКК – веб-сайт: www.ccmkz.kz </vt:lpstr>
      <vt:lpstr>Сводная статистика</vt:lpstr>
      <vt:lpstr>Сводная статистика</vt:lpstr>
      <vt:lpstr>Главная страница</vt:lpstr>
      <vt:lpstr>Главная страница на казахском языке</vt:lpstr>
      <vt:lpstr>Карта сайта</vt:lpstr>
      <vt:lpstr>Партнеры</vt:lpstr>
      <vt:lpstr>Партнеры – казахская версия</vt:lpstr>
      <vt:lpstr>Календарь событий</vt:lpstr>
      <vt:lpstr>Календарь событий на казахском языке</vt:lpstr>
      <vt:lpstr>Календарь событий с планом</vt:lpstr>
      <vt:lpstr>Календарь на казахском языке</vt:lpstr>
      <vt:lpstr>История СКК</vt:lpstr>
      <vt:lpstr>История на казахском</vt:lpstr>
      <vt:lpstr>Проект по ВИЧ/СПИД</vt:lpstr>
      <vt:lpstr>Проект по ВИЧ/СПИД на казахском яз.</vt:lpstr>
      <vt:lpstr>Проект по Туберкулезу</vt:lpstr>
      <vt:lpstr>Заседания СКК</vt:lpstr>
      <vt:lpstr>Заседания на казахском яз</vt:lpstr>
      <vt:lpstr>Аудиты</vt:lpstr>
      <vt:lpstr>Аудит на казахском</vt:lpstr>
      <vt:lpstr>Отчеты по надзору</vt:lpstr>
      <vt:lpstr>Надзорный визит в Мангистау</vt:lpstr>
      <vt:lpstr>Форум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14</cp:revision>
  <dcterms:created xsi:type="dcterms:W3CDTF">2013-02-27T11:01:10Z</dcterms:created>
  <dcterms:modified xsi:type="dcterms:W3CDTF">2013-02-28T11:26:38Z</dcterms:modified>
</cp:coreProperties>
</file>