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74" r:id="rId3"/>
    <p:sldId id="275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04" autoAdjust="0"/>
  </p:normalViewPr>
  <p:slideViewPr>
    <p:cSldViewPr snapToGrid="0" snapToObjects="1"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7D9BD1-E2A7-4845-9BE2-0E2D06730A4A}" type="datetimeFigureOut">
              <a:rPr lang="ru-KZ" smtClean="0"/>
              <a:t>22.07.2026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58063-9FF4-4967-A254-F0D5361011B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75790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решениях встречи заинтересованных сторон по вопросам реализации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OneImpact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Kazakhstan TB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70832"/>
            <a:ext cx="6400800" cy="1267968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июля 2026года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Алматы</a:t>
            </a:r>
          </a:p>
          <a:p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Жандаулетова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Ж.Т. </a:t>
            </a:r>
            <a:endParaRPr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8D5EE6-ED10-B3E6-A7D8-7482B34DA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ОП/ГРП ГФ/членов Конкурсной комиссии </a:t>
            </a:r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CC8BA7A-2697-01C5-83C1-6A3DD459E5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9964297"/>
              </p:ext>
            </p:extLst>
          </p:nvPr>
        </p:nvGraphicFramePr>
        <p:xfrm>
          <a:off x="256032" y="1591056"/>
          <a:ext cx="8430768" cy="5105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436">
                  <a:extLst>
                    <a:ext uri="{9D8B030D-6E8A-4147-A177-3AD203B41FA5}">
                      <a16:colId xmlns:a16="http://schemas.microsoft.com/office/drawing/2014/main" val="1590117289"/>
                    </a:ext>
                  </a:extLst>
                </a:gridCol>
                <a:gridCol w="5595884">
                  <a:extLst>
                    <a:ext uri="{9D8B030D-6E8A-4147-A177-3AD203B41FA5}">
                      <a16:colId xmlns:a16="http://schemas.microsoft.com/office/drawing/2014/main" val="2552716406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3911665198"/>
                    </a:ext>
                  </a:extLst>
                </a:gridCol>
              </a:tblGrid>
              <a:tr h="340262">
                <a:tc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Находки в Конкурсной документации </a:t>
                      </a:r>
                      <a:endParaRPr lang="ru-KZ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(я)</a:t>
                      </a:r>
                      <a:endParaRPr lang="ru-KZ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066518"/>
                  </a:ext>
                </a:extLst>
              </a:tr>
              <a:tr h="587301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Несоответствие Технического задания конкурсной заявке</a:t>
                      </a:r>
                      <a:endParaRPr lang="ru-KZ" sz="1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KZ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489846"/>
                  </a:ext>
                </a:extLst>
              </a:tr>
              <a:tr h="475435"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силами сообществ\</a:t>
                      </a: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CLM</a:t>
                      </a:r>
                      <a:endParaRPr lang="ru-KZ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Акцент на информационной функции платформы</a:t>
                      </a:r>
                      <a:endParaRPr lang="ru-KZ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9067969"/>
                  </a:ext>
                </a:extLst>
              </a:tr>
              <a:tr h="340262"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Лидерство НПО\сообществ</a:t>
                      </a:r>
                      <a:endParaRPr lang="ru-KZ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Усилить в ТЗ</a:t>
                      </a:r>
                      <a:endParaRPr lang="ru-KZ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209059"/>
                  </a:ext>
                </a:extLst>
              </a:tr>
              <a:tr h="340262"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в переходу ГСЗ</a:t>
                      </a: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УСТОЙЧИВОСТЬ</a:t>
                      </a:r>
                      <a:r>
                        <a:rPr lang="en-US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KZ" sz="18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было обсуждено </a:t>
                      </a:r>
                      <a:endParaRPr lang="ru-KZ" sz="18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831243"/>
                  </a:ext>
                </a:extLst>
              </a:tr>
              <a:tr h="1090703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K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Чрезмерная централизация бюджета и концентрация финансовых ресурсов на центральном уровне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(основной получатель и группа реализации проекта ГФ) –более 50%</a:t>
                      </a:r>
                      <a:endParaRPr lang="ru-KZ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Семинары  и сайт визиты будут переданы Поставщику.</a:t>
                      </a:r>
                      <a:endParaRPr lang="ru-KZ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384209"/>
                  </a:ext>
                </a:extLst>
              </a:tr>
              <a:tr h="587301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Недостаточное финансирование административных расходов поставщика услуг – </a:t>
                      </a:r>
                      <a:endParaRPr lang="ru-KZ" sz="1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Увеличено до 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ru-KZ" sz="1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934940"/>
                  </a:ext>
                </a:extLst>
              </a:tr>
              <a:tr h="1020786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Несовпадение пилотных регионов (1)  малых грантов и (2) внедрения платформы </a:t>
                      </a:r>
                      <a:r>
                        <a:rPr lang="en-US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OneImpact</a:t>
                      </a: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Kazakhstan TB </a:t>
                      </a:r>
                      <a:endParaRPr lang="ru-KZ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рабочем порядке</a:t>
                      </a:r>
                      <a:endParaRPr lang="ru-KZ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1615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1751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8FBE36-00EA-9362-6B67-DE9EF0522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Планы</a:t>
            </a:r>
            <a:endParaRPr lang="ru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9F429C-7735-EA3A-0959-E61B38F08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Внести изменения в ТЗ в части передачи проведения тренингов потенциальному поставщику услуг.    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Отв.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Раимова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 ГРП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ГФ;  </a:t>
            </a:r>
            <a:endParaRPr lang="ru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Пересмотреть бюджет проекта и увеличить административные расходы  по данной задаче до 15%.  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Отв. финансовый менеджер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Камзин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М.;</a:t>
            </a:r>
            <a:endParaRPr lang="ru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Предоставить письменные предложения по изменениям технического задания и бюджета.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Отв.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Жандаулетова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Ж.Т.;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Представленные варианты обсудить в ГРП ГФ  с ОП, и предоставить информацию в Глобальный Фонд.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Отв. ГРП ГФ;</a:t>
            </a:r>
            <a:endParaRPr lang="ru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согласования с ГФ объявить  новый конкурс по отбору поставщиков услуг.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Отв.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Бейекенова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</a:t>
            </a:r>
            <a:endParaRPr lang="ru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391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237</Words>
  <Application>Microsoft Office PowerPoint</Application>
  <PresentationFormat>Экран (4:3)</PresentationFormat>
  <Paragraphs>33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Office Theme</vt:lpstr>
      <vt:lpstr>О решениях встречи заинтересованных сторон по вопросам реализации  OneImpact Kazakhstan TB</vt:lpstr>
      <vt:lpstr>Встреча ОП/ГРП ГФ/членов Конкурсной комиссии </vt:lpstr>
      <vt:lpstr>Планы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Ryssaldy Demeuova</dc:creator>
  <cp:keywords/>
  <dc:description>generated using python-pptx</dc:description>
  <cp:lastModifiedBy>zhanna.zhandauletova@outlook.com</cp:lastModifiedBy>
  <cp:revision>12</cp:revision>
  <dcterms:created xsi:type="dcterms:W3CDTF">2013-01-27T09:14:16Z</dcterms:created>
  <dcterms:modified xsi:type="dcterms:W3CDTF">2026-07-22T04:17:04Z</dcterms:modified>
  <cp:category/>
</cp:coreProperties>
</file>